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commentAuthors.xml" ContentType="application/vnd.openxmlformats-officedocument.presentationml.commentAuthors+xml"/>
  <Override PartName="/ppt/slideLayouts/slideLayout10.xml" ContentType="application/vnd.openxmlformats-officedocument.presentationml.slideLayout+xml"/>
  <Override PartName="/ppt/diagrams/layout1.xml" ContentType="application/vnd.openxmlformats-officedocument.drawingml.diagram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838" r:id="rId1"/>
  </p:sldMasterIdLst>
  <p:notesMasterIdLst>
    <p:notesMasterId r:id="rId8"/>
  </p:notesMasterIdLst>
  <p:handoutMasterIdLst>
    <p:handoutMasterId r:id="rId9"/>
  </p:handoutMasterIdLst>
  <p:sldIdLst>
    <p:sldId id="256" r:id="rId2"/>
    <p:sldId id="258" r:id="rId3"/>
    <p:sldId id="271" r:id="rId4"/>
    <p:sldId id="272" r:id="rId5"/>
    <p:sldId id="274" r:id="rId6"/>
    <p:sldId id="270" r:id="rId7"/>
  </p:sldIdLst>
  <p:sldSz cx="7200900" cy="972185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062">
          <p15:clr>
            <a:srgbClr val="A4A3A4"/>
          </p15:clr>
        </p15:guide>
        <p15:guide id="2" pos="2268">
          <p15:clr>
            <a:srgbClr val="A4A3A4"/>
          </p15:clr>
        </p15:guide>
      </p15:sldGuideLst>
    </p:ext>
    <p:ext uri="{2D200454-40CA-4A62-9FC3-DE9A4176ACB9}">
      <p15:notesGuideLst xmlns:p15="http://schemas.microsoft.com/office/powerpoint/2012/main" xmlns="">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cq" initials="y" lastIdx="2" clrIdx="0">
    <p:extLst>
      <p:ext uri="{19B8F6BF-5375-455C-9EA6-DF929625EA0E}">
        <p15:presenceInfo xmlns:p15="http://schemas.microsoft.com/office/powerpoint/2012/main" xmlns="" userId="37a634c0e49c5c2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0000FF"/>
    <a:srgbClr val="990000"/>
    <a:srgbClr val="FF9999"/>
    <a:srgbClr val="800000"/>
    <a:srgbClr val="99FF66"/>
    <a:srgbClr val="009999"/>
    <a:srgbClr val="000000"/>
    <a:srgbClr val="E1FFFB"/>
    <a:srgbClr val="CC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horzBarState="maximized">
    <p:restoredLeft sz="34595" autoAdjust="0"/>
    <p:restoredTop sz="96552" autoAdjust="0"/>
  </p:normalViewPr>
  <p:slideViewPr>
    <p:cSldViewPr snapToGrid="0" snapToObjects="1">
      <p:cViewPr>
        <p:scale>
          <a:sx n="130" d="100"/>
          <a:sy n="130" d="100"/>
        </p:scale>
        <p:origin x="-1986" y="2082"/>
      </p:cViewPr>
      <p:guideLst>
        <p:guide orient="horz" pos="3062"/>
        <p:guide pos="22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80" d="100"/>
        <a:sy n="180" d="100"/>
      </p:scale>
      <p:origin x="0" y="0"/>
    </p:cViewPr>
  </p:sorterViewPr>
  <p:notesViewPr>
    <p:cSldViewPr snapToGrid="0" snapToObjects="1">
      <p:cViewPr varScale="1">
        <p:scale>
          <a:sx n="88" d="100"/>
          <a:sy n="88" d="100"/>
        </p:scale>
        <p:origin x="-3786" y="-108"/>
      </p:cViewPr>
      <p:guideLst>
        <p:guide orient="horz" pos="3127"/>
        <p:guide pos="214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BCEACE-A200-4BA9-A77D-FB8A6CDC263E}" type="doc">
      <dgm:prSet loTypeId="urn:microsoft.com/office/officeart/2005/8/layout/default#1" loCatId="list" qsTypeId="urn:microsoft.com/office/officeart/2005/8/quickstyle/simple1" qsCatId="simple" csTypeId="urn:microsoft.com/office/officeart/2005/8/colors/accent2_3" csCatId="accent2" phldr="1"/>
      <dgm:spPr/>
      <dgm:t>
        <a:bodyPr/>
        <a:lstStyle/>
        <a:p>
          <a:endParaRPr lang="fr-FR"/>
        </a:p>
      </dgm:t>
    </dgm:pt>
    <dgm:pt modelId="{E1FD513E-A65E-49FF-A67F-C580B1C5ED26}">
      <dgm:prSet phldrT="[Texte]" custT="1"/>
      <dgm:spPr/>
      <dgm:t>
        <a:bodyPr/>
        <a:lstStyle/>
        <a:p>
          <a:r>
            <a:rPr lang="fr-FR" sz="1800" b="1" i="1" dirty="0">
              <a:latin typeface="Comic Sans MS" pitchFamily="66" charset="0"/>
            </a:rPr>
            <a:t>Retour 1</a:t>
          </a:r>
          <a:r>
            <a:rPr lang="fr-FR" sz="1800" b="1" i="1" baseline="30000" dirty="0">
              <a:latin typeface="Comic Sans MS" pitchFamily="66" charset="0"/>
            </a:rPr>
            <a:t>er</a:t>
          </a:r>
          <a:r>
            <a:rPr lang="fr-FR" sz="1800" b="1" i="1" dirty="0">
              <a:latin typeface="Comic Sans MS" pitchFamily="66" charset="0"/>
            </a:rPr>
            <a:t> semestre</a:t>
          </a:r>
        </a:p>
      </dgm:t>
    </dgm:pt>
    <dgm:pt modelId="{A3F7A930-86C8-4DA6-A339-1AD784E232C9}" type="parTrans" cxnId="{8DD7BC50-DDA4-44B1-9DC3-2058A9E7DE68}">
      <dgm:prSet/>
      <dgm:spPr/>
      <dgm:t>
        <a:bodyPr/>
        <a:lstStyle/>
        <a:p>
          <a:endParaRPr lang="fr-FR"/>
        </a:p>
      </dgm:t>
    </dgm:pt>
    <dgm:pt modelId="{5B515C20-6138-4587-A74D-8B7192087278}" type="sibTrans" cxnId="{8DD7BC50-DDA4-44B1-9DC3-2058A9E7DE68}">
      <dgm:prSet/>
      <dgm:spPr/>
      <dgm:t>
        <a:bodyPr/>
        <a:lstStyle/>
        <a:p>
          <a:endParaRPr lang="fr-FR"/>
        </a:p>
      </dgm:t>
    </dgm:pt>
    <dgm:pt modelId="{C33761B2-4DC0-42D4-B4C2-66EA54486503}">
      <dgm:prSet phldrT="[Texte]" custT="1"/>
      <dgm:spPr/>
      <dgm:t>
        <a:bodyPr/>
        <a:lstStyle/>
        <a:p>
          <a:r>
            <a:rPr lang="fr-FR" sz="1800" b="1" i="1" dirty="0">
              <a:latin typeface="Comic Sans MS" pitchFamily="66" charset="0"/>
            </a:rPr>
            <a:t>Programme 2</a:t>
          </a:r>
          <a:r>
            <a:rPr lang="fr-FR" sz="1800" b="1" i="1" baseline="30000" dirty="0">
              <a:latin typeface="Comic Sans MS" pitchFamily="66" charset="0"/>
            </a:rPr>
            <a:t>ème</a:t>
          </a:r>
          <a:r>
            <a:rPr lang="fr-FR" sz="1800" b="1" i="1" dirty="0">
              <a:latin typeface="Comic Sans MS" pitchFamily="66" charset="0"/>
            </a:rPr>
            <a:t> semestre</a:t>
          </a:r>
        </a:p>
      </dgm:t>
    </dgm:pt>
    <dgm:pt modelId="{C4126606-30CC-4CE5-9D37-1FB65F6A52CB}" type="parTrans" cxnId="{48418B8B-B69A-4BA6-84B2-87C7D0626D83}">
      <dgm:prSet/>
      <dgm:spPr/>
      <dgm:t>
        <a:bodyPr/>
        <a:lstStyle/>
        <a:p>
          <a:endParaRPr lang="fr-FR"/>
        </a:p>
      </dgm:t>
    </dgm:pt>
    <dgm:pt modelId="{A802DBCF-ECDC-47A7-8847-46883AEC2B3A}" type="sibTrans" cxnId="{48418B8B-B69A-4BA6-84B2-87C7D0626D83}">
      <dgm:prSet/>
      <dgm:spPr/>
      <dgm:t>
        <a:bodyPr/>
        <a:lstStyle/>
        <a:p>
          <a:endParaRPr lang="fr-FR"/>
        </a:p>
      </dgm:t>
    </dgm:pt>
    <dgm:pt modelId="{8CE5F9F4-8E67-457C-B045-37E1077683DA}">
      <dgm:prSet phldrT="[Texte]" custT="1"/>
      <dgm:spPr/>
      <dgm:t>
        <a:bodyPr/>
        <a:lstStyle/>
        <a:p>
          <a:r>
            <a:rPr lang="fr-FR" sz="1800" b="1" i="1" dirty="0">
              <a:latin typeface="Comic Sans MS" pitchFamily="66" charset="0"/>
            </a:rPr>
            <a:t>Sécurité</a:t>
          </a:r>
        </a:p>
      </dgm:t>
    </dgm:pt>
    <dgm:pt modelId="{D8DCAC4E-78FC-4AF4-A7EA-4F4711218A26}" type="parTrans" cxnId="{FCFDDFED-16F9-42F3-A70A-8663806A8F3B}">
      <dgm:prSet/>
      <dgm:spPr/>
      <dgm:t>
        <a:bodyPr/>
        <a:lstStyle/>
        <a:p>
          <a:endParaRPr lang="fr-FR"/>
        </a:p>
      </dgm:t>
    </dgm:pt>
    <dgm:pt modelId="{E4971595-9C51-4E3A-9A63-32941559DB7B}" type="sibTrans" cxnId="{FCFDDFED-16F9-42F3-A70A-8663806A8F3B}">
      <dgm:prSet/>
      <dgm:spPr/>
      <dgm:t>
        <a:bodyPr/>
        <a:lstStyle/>
        <a:p>
          <a:endParaRPr lang="fr-FR"/>
        </a:p>
      </dgm:t>
    </dgm:pt>
    <dgm:pt modelId="{B528E14F-D546-496A-B132-F5FC31EC4225}">
      <dgm:prSet phldrT="[Texte]" custT="1"/>
      <dgm:spPr/>
      <dgm:t>
        <a:bodyPr/>
        <a:lstStyle/>
        <a:p>
          <a:r>
            <a:rPr lang="fr-FR" sz="1800" b="1" i="1" dirty="0">
              <a:latin typeface="Comic Sans MS" pitchFamily="66" charset="0"/>
            </a:rPr>
            <a:t>Etiquette Navale</a:t>
          </a:r>
        </a:p>
      </dgm:t>
    </dgm:pt>
    <dgm:pt modelId="{8F95A807-F1A2-4644-84D7-76BC9DE5410E}" type="parTrans" cxnId="{6F489FBC-3592-42BB-AFE5-56E8BD7E58E6}">
      <dgm:prSet/>
      <dgm:spPr/>
      <dgm:t>
        <a:bodyPr/>
        <a:lstStyle/>
        <a:p>
          <a:endParaRPr lang="fr-FR"/>
        </a:p>
      </dgm:t>
    </dgm:pt>
    <dgm:pt modelId="{1C4C4CF1-CE50-4F97-A529-4FDB8774BFBB}" type="sibTrans" cxnId="{6F489FBC-3592-42BB-AFE5-56E8BD7E58E6}">
      <dgm:prSet/>
      <dgm:spPr/>
      <dgm:t>
        <a:bodyPr/>
        <a:lstStyle/>
        <a:p>
          <a:endParaRPr lang="fr-FR"/>
        </a:p>
      </dgm:t>
    </dgm:pt>
    <dgm:pt modelId="{BC3B5239-B617-47DB-B694-B974614C7118}">
      <dgm:prSet phldrT="[Texte]" custT="1"/>
      <dgm:spPr/>
      <dgm:t>
        <a:bodyPr/>
        <a:lstStyle/>
        <a:p>
          <a:r>
            <a:rPr lang="fr-FR" sz="1800" b="1" i="1" dirty="0">
              <a:latin typeface="Comic Sans MS" pitchFamily="66" charset="0"/>
            </a:rPr>
            <a:t>La vie du Yacht Club</a:t>
          </a:r>
        </a:p>
      </dgm:t>
    </dgm:pt>
    <dgm:pt modelId="{7E1B0060-A3C2-4F73-83AE-2A663CA8472F}" type="parTrans" cxnId="{180B90E9-67AE-4E86-B862-2B7C2E25DC81}">
      <dgm:prSet/>
      <dgm:spPr/>
      <dgm:t>
        <a:bodyPr/>
        <a:lstStyle/>
        <a:p>
          <a:endParaRPr lang="fr-FR"/>
        </a:p>
      </dgm:t>
    </dgm:pt>
    <dgm:pt modelId="{1A4C6AEE-3D4D-448E-92D3-9658BEE0643E}" type="sibTrans" cxnId="{180B90E9-67AE-4E86-B862-2B7C2E25DC81}">
      <dgm:prSet/>
      <dgm:spPr/>
      <dgm:t>
        <a:bodyPr/>
        <a:lstStyle/>
        <a:p>
          <a:endParaRPr lang="fr-FR"/>
        </a:p>
      </dgm:t>
    </dgm:pt>
    <dgm:pt modelId="{6DB0ACE8-E4EE-4456-ADAB-513F00113C90}">
      <dgm:prSet phldrT="[Texte]" custT="1"/>
      <dgm:spPr/>
      <dgm:t>
        <a:bodyPr/>
        <a:lstStyle/>
        <a:p>
          <a:r>
            <a:rPr lang="fr-FR" sz="1800" b="1" i="1" dirty="0">
              <a:latin typeface="Comic Sans MS" pitchFamily="66" charset="0"/>
            </a:rPr>
            <a:t>Détente</a:t>
          </a:r>
        </a:p>
      </dgm:t>
    </dgm:pt>
    <dgm:pt modelId="{490D2745-D4B3-41FD-B70E-3CA535614142}" type="parTrans" cxnId="{A6596BF5-32ED-4DB4-A42C-F2E6A3B8F7F8}">
      <dgm:prSet/>
      <dgm:spPr/>
      <dgm:t>
        <a:bodyPr/>
        <a:lstStyle/>
        <a:p>
          <a:endParaRPr lang="fr-FR"/>
        </a:p>
      </dgm:t>
    </dgm:pt>
    <dgm:pt modelId="{06023CAD-376D-4190-B8F4-9F8343BA7641}" type="sibTrans" cxnId="{A6596BF5-32ED-4DB4-A42C-F2E6A3B8F7F8}">
      <dgm:prSet/>
      <dgm:spPr/>
      <dgm:t>
        <a:bodyPr/>
        <a:lstStyle/>
        <a:p>
          <a:endParaRPr lang="fr-FR"/>
        </a:p>
      </dgm:t>
    </dgm:pt>
    <dgm:pt modelId="{F1C20F40-0820-4339-806A-EDECB060E41A}" type="pres">
      <dgm:prSet presAssocID="{C1BCEACE-A200-4BA9-A77D-FB8A6CDC263E}" presName="diagram" presStyleCnt="0">
        <dgm:presLayoutVars>
          <dgm:dir/>
          <dgm:resizeHandles val="exact"/>
        </dgm:presLayoutVars>
      </dgm:prSet>
      <dgm:spPr/>
      <dgm:t>
        <a:bodyPr/>
        <a:lstStyle/>
        <a:p>
          <a:endParaRPr lang="fr-FR"/>
        </a:p>
      </dgm:t>
    </dgm:pt>
    <dgm:pt modelId="{123C3F5C-4B75-4AE1-8B30-5DFB966D9845}" type="pres">
      <dgm:prSet presAssocID="{E1FD513E-A65E-49FF-A67F-C580B1C5ED26}" presName="node" presStyleLbl="node1" presStyleIdx="0" presStyleCnt="6">
        <dgm:presLayoutVars>
          <dgm:bulletEnabled val="1"/>
        </dgm:presLayoutVars>
      </dgm:prSet>
      <dgm:spPr/>
      <dgm:t>
        <a:bodyPr/>
        <a:lstStyle/>
        <a:p>
          <a:endParaRPr lang="fr-FR"/>
        </a:p>
      </dgm:t>
    </dgm:pt>
    <dgm:pt modelId="{DC4E57DB-D20B-4450-936A-A86EACF4B9FC}" type="pres">
      <dgm:prSet presAssocID="{5B515C20-6138-4587-A74D-8B7192087278}" presName="sibTrans" presStyleCnt="0"/>
      <dgm:spPr/>
    </dgm:pt>
    <dgm:pt modelId="{C3AA403E-CC16-4148-9101-70672E69604D}" type="pres">
      <dgm:prSet presAssocID="{C33761B2-4DC0-42D4-B4C2-66EA54486503}" presName="node" presStyleLbl="node1" presStyleIdx="1" presStyleCnt="6">
        <dgm:presLayoutVars>
          <dgm:bulletEnabled val="1"/>
        </dgm:presLayoutVars>
      </dgm:prSet>
      <dgm:spPr/>
      <dgm:t>
        <a:bodyPr/>
        <a:lstStyle/>
        <a:p>
          <a:endParaRPr lang="fr-FR"/>
        </a:p>
      </dgm:t>
    </dgm:pt>
    <dgm:pt modelId="{CDCC0745-DC81-4C79-A5AD-412E59070EFF}" type="pres">
      <dgm:prSet presAssocID="{A802DBCF-ECDC-47A7-8847-46883AEC2B3A}" presName="sibTrans" presStyleCnt="0"/>
      <dgm:spPr/>
    </dgm:pt>
    <dgm:pt modelId="{41A87EEE-A292-4790-9F56-8D924460ED98}" type="pres">
      <dgm:prSet presAssocID="{8CE5F9F4-8E67-457C-B045-37E1077683DA}" presName="node" presStyleLbl="node1" presStyleIdx="2" presStyleCnt="6">
        <dgm:presLayoutVars>
          <dgm:bulletEnabled val="1"/>
        </dgm:presLayoutVars>
      </dgm:prSet>
      <dgm:spPr/>
      <dgm:t>
        <a:bodyPr/>
        <a:lstStyle/>
        <a:p>
          <a:endParaRPr lang="fr-FR"/>
        </a:p>
      </dgm:t>
    </dgm:pt>
    <dgm:pt modelId="{DF8F0713-CC0A-4FF8-B19A-0D54FB478123}" type="pres">
      <dgm:prSet presAssocID="{E4971595-9C51-4E3A-9A63-32941559DB7B}" presName="sibTrans" presStyleCnt="0"/>
      <dgm:spPr/>
    </dgm:pt>
    <dgm:pt modelId="{0A76E614-E62C-49C1-8C58-6B981DEAD6AE}" type="pres">
      <dgm:prSet presAssocID="{B528E14F-D546-496A-B132-F5FC31EC4225}" presName="node" presStyleLbl="node1" presStyleIdx="3" presStyleCnt="6">
        <dgm:presLayoutVars>
          <dgm:bulletEnabled val="1"/>
        </dgm:presLayoutVars>
      </dgm:prSet>
      <dgm:spPr/>
      <dgm:t>
        <a:bodyPr/>
        <a:lstStyle/>
        <a:p>
          <a:endParaRPr lang="fr-FR"/>
        </a:p>
      </dgm:t>
    </dgm:pt>
    <dgm:pt modelId="{2690672C-6462-47DF-BC46-D48AD49CF6DD}" type="pres">
      <dgm:prSet presAssocID="{1C4C4CF1-CE50-4F97-A529-4FDB8774BFBB}" presName="sibTrans" presStyleCnt="0"/>
      <dgm:spPr/>
    </dgm:pt>
    <dgm:pt modelId="{A820237C-22FF-4FF1-B8A0-6A31A7A90E45}" type="pres">
      <dgm:prSet presAssocID="{BC3B5239-B617-47DB-B694-B974614C7118}" presName="node" presStyleLbl="node1" presStyleIdx="4" presStyleCnt="6">
        <dgm:presLayoutVars>
          <dgm:bulletEnabled val="1"/>
        </dgm:presLayoutVars>
      </dgm:prSet>
      <dgm:spPr/>
      <dgm:t>
        <a:bodyPr/>
        <a:lstStyle/>
        <a:p>
          <a:endParaRPr lang="fr-FR"/>
        </a:p>
      </dgm:t>
    </dgm:pt>
    <dgm:pt modelId="{F8A1504D-8F0E-4F69-8AD6-BA3969E37847}" type="pres">
      <dgm:prSet presAssocID="{1A4C6AEE-3D4D-448E-92D3-9658BEE0643E}" presName="sibTrans" presStyleCnt="0"/>
      <dgm:spPr/>
    </dgm:pt>
    <dgm:pt modelId="{BE079079-813B-4E6A-9C25-BA33CC39855B}" type="pres">
      <dgm:prSet presAssocID="{6DB0ACE8-E4EE-4456-ADAB-513F00113C90}" presName="node" presStyleLbl="node1" presStyleIdx="5" presStyleCnt="6">
        <dgm:presLayoutVars>
          <dgm:bulletEnabled val="1"/>
        </dgm:presLayoutVars>
      </dgm:prSet>
      <dgm:spPr/>
      <dgm:t>
        <a:bodyPr/>
        <a:lstStyle/>
        <a:p>
          <a:endParaRPr lang="fr-FR"/>
        </a:p>
      </dgm:t>
    </dgm:pt>
  </dgm:ptLst>
  <dgm:cxnLst>
    <dgm:cxn modelId="{673DAA5D-DC0B-409C-B8CA-AC062839E6E2}" type="presOf" srcId="{8CE5F9F4-8E67-457C-B045-37E1077683DA}" destId="{41A87EEE-A292-4790-9F56-8D924460ED98}" srcOrd="0" destOrd="0" presId="urn:microsoft.com/office/officeart/2005/8/layout/default#1"/>
    <dgm:cxn modelId="{48418B8B-B69A-4BA6-84B2-87C7D0626D83}" srcId="{C1BCEACE-A200-4BA9-A77D-FB8A6CDC263E}" destId="{C33761B2-4DC0-42D4-B4C2-66EA54486503}" srcOrd="1" destOrd="0" parTransId="{C4126606-30CC-4CE5-9D37-1FB65F6A52CB}" sibTransId="{A802DBCF-ECDC-47A7-8847-46883AEC2B3A}"/>
    <dgm:cxn modelId="{FCFDDFED-16F9-42F3-A70A-8663806A8F3B}" srcId="{C1BCEACE-A200-4BA9-A77D-FB8A6CDC263E}" destId="{8CE5F9F4-8E67-457C-B045-37E1077683DA}" srcOrd="2" destOrd="0" parTransId="{D8DCAC4E-78FC-4AF4-A7EA-4F4711218A26}" sibTransId="{E4971595-9C51-4E3A-9A63-32941559DB7B}"/>
    <dgm:cxn modelId="{A6596BF5-32ED-4DB4-A42C-F2E6A3B8F7F8}" srcId="{C1BCEACE-A200-4BA9-A77D-FB8A6CDC263E}" destId="{6DB0ACE8-E4EE-4456-ADAB-513F00113C90}" srcOrd="5" destOrd="0" parTransId="{490D2745-D4B3-41FD-B70E-3CA535614142}" sibTransId="{06023CAD-376D-4190-B8F4-9F8343BA7641}"/>
    <dgm:cxn modelId="{6F489FBC-3592-42BB-AFE5-56E8BD7E58E6}" srcId="{C1BCEACE-A200-4BA9-A77D-FB8A6CDC263E}" destId="{B528E14F-D546-496A-B132-F5FC31EC4225}" srcOrd="3" destOrd="0" parTransId="{8F95A807-F1A2-4644-84D7-76BC9DE5410E}" sibTransId="{1C4C4CF1-CE50-4F97-A529-4FDB8774BFBB}"/>
    <dgm:cxn modelId="{180B90E9-67AE-4E86-B862-2B7C2E25DC81}" srcId="{C1BCEACE-A200-4BA9-A77D-FB8A6CDC263E}" destId="{BC3B5239-B617-47DB-B694-B974614C7118}" srcOrd="4" destOrd="0" parTransId="{7E1B0060-A3C2-4F73-83AE-2A663CA8472F}" sibTransId="{1A4C6AEE-3D4D-448E-92D3-9658BEE0643E}"/>
    <dgm:cxn modelId="{E98B6523-6F24-4F41-88CC-3BCC3313D1DA}" type="presOf" srcId="{B528E14F-D546-496A-B132-F5FC31EC4225}" destId="{0A76E614-E62C-49C1-8C58-6B981DEAD6AE}" srcOrd="0" destOrd="0" presId="urn:microsoft.com/office/officeart/2005/8/layout/default#1"/>
    <dgm:cxn modelId="{8DD7BC50-DDA4-44B1-9DC3-2058A9E7DE68}" srcId="{C1BCEACE-A200-4BA9-A77D-FB8A6CDC263E}" destId="{E1FD513E-A65E-49FF-A67F-C580B1C5ED26}" srcOrd="0" destOrd="0" parTransId="{A3F7A930-86C8-4DA6-A339-1AD784E232C9}" sibTransId="{5B515C20-6138-4587-A74D-8B7192087278}"/>
    <dgm:cxn modelId="{049E0A59-923D-4C21-948B-69CA4F07FD1A}" type="presOf" srcId="{C33761B2-4DC0-42D4-B4C2-66EA54486503}" destId="{C3AA403E-CC16-4148-9101-70672E69604D}" srcOrd="0" destOrd="0" presId="urn:microsoft.com/office/officeart/2005/8/layout/default#1"/>
    <dgm:cxn modelId="{64BF27F1-6A36-4E2D-8FD5-EC41E99EBE10}" type="presOf" srcId="{C1BCEACE-A200-4BA9-A77D-FB8A6CDC263E}" destId="{F1C20F40-0820-4339-806A-EDECB060E41A}" srcOrd="0" destOrd="0" presId="urn:microsoft.com/office/officeart/2005/8/layout/default#1"/>
    <dgm:cxn modelId="{6F68ED40-A988-4F87-B8BA-94B84D745588}" type="presOf" srcId="{6DB0ACE8-E4EE-4456-ADAB-513F00113C90}" destId="{BE079079-813B-4E6A-9C25-BA33CC39855B}" srcOrd="0" destOrd="0" presId="urn:microsoft.com/office/officeart/2005/8/layout/default#1"/>
    <dgm:cxn modelId="{DC36B260-2B8B-4858-8B1C-0BF977CABC45}" type="presOf" srcId="{BC3B5239-B617-47DB-B694-B974614C7118}" destId="{A820237C-22FF-4FF1-B8A0-6A31A7A90E45}" srcOrd="0" destOrd="0" presId="urn:microsoft.com/office/officeart/2005/8/layout/default#1"/>
    <dgm:cxn modelId="{421B9633-45B9-441B-BE7E-02C2508ACE42}" type="presOf" srcId="{E1FD513E-A65E-49FF-A67F-C580B1C5ED26}" destId="{123C3F5C-4B75-4AE1-8B30-5DFB966D9845}" srcOrd="0" destOrd="0" presId="urn:microsoft.com/office/officeart/2005/8/layout/default#1"/>
    <dgm:cxn modelId="{787A40CD-711C-4C88-928A-CFF44D93B0F4}" type="presParOf" srcId="{F1C20F40-0820-4339-806A-EDECB060E41A}" destId="{123C3F5C-4B75-4AE1-8B30-5DFB966D9845}" srcOrd="0" destOrd="0" presId="urn:microsoft.com/office/officeart/2005/8/layout/default#1"/>
    <dgm:cxn modelId="{271E042F-2AF0-47DC-B7D3-9B240E38AE0A}" type="presParOf" srcId="{F1C20F40-0820-4339-806A-EDECB060E41A}" destId="{DC4E57DB-D20B-4450-936A-A86EACF4B9FC}" srcOrd="1" destOrd="0" presId="urn:microsoft.com/office/officeart/2005/8/layout/default#1"/>
    <dgm:cxn modelId="{AB762020-8AF2-4007-9197-69039A832048}" type="presParOf" srcId="{F1C20F40-0820-4339-806A-EDECB060E41A}" destId="{C3AA403E-CC16-4148-9101-70672E69604D}" srcOrd="2" destOrd="0" presId="urn:microsoft.com/office/officeart/2005/8/layout/default#1"/>
    <dgm:cxn modelId="{0BED8BF9-647D-4A27-A0DF-C64A5564526F}" type="presParOf" srcId="{F1C20F40-0820-4339-806A-EDECB060E41A}" destId="{CDCC0745-DC81-4C79-A5AD-412E59070EFF}" srcOrd="3" destOrd="0" presId="urn:microsoft.com/office/officeart/2005/8/layout/default#1"/>
    <dgm:cxn modelId="{670EDAE9-F9DF-492F-8045-97BFCACD0297}" type="presParOf" srcId="{F1C20F40-0820-4339-806A-EDECB060E41A}" destId="{41A87EEE-A292-4790-9F56-8D924460ED98}" srcOrd="4" destOrd="0" presId="urn:microsoft.com/office/officeart/2005/8/layout/default#1"/>
    <dgm:cxn modelId="{D0D06FF2-3E05-4B4A-AD37-CB0224EF5D07}" type="presParOf" srcId="{F1C20F40-0820-4339-806A-EDECB060E41A}" destId="{DF8F0713-CC0A-4FF8-B19A-0D54FB478123}" srcOrd="5" destOrd="0" presId="urn:microsoft.com/office/officeart/2005/8/layout/default#1"/>
    <dgm:cxn modelId="{FD43F95F-8D16-49CF-9B3D-1FCA45DC8712}" type="presParOf" srcId="{F1C20F40-0820-4339-806A-EDECB060E41A}" destId="{0A76E614-E62C-49C1-8C58-6B981DEAD6AE}" srcOrd="6" destOrd="0" presId="urn:microsoft.com/office/officeart/2005/8/layout/default#1"/>
    <dgm:cxn modelId="{5BC9E301-6702-440C-981E-91BD3F39AE32}" type="presParOf" srcId="{F1C20F40-0820-4339-806A-EDECB060E41A}" destId="{2690672C-6462-47DF-BC46-D48AD49CF6DD}" srcOrd="7" destOrd="0" presId="urn:microsoft.com/office/officeart/2005/8/layout/default#1"/>
    <dgm:cxn modelId="{486EBA86-BBA3-465C-9091-FF11EB5322A1}" type="presParOf" srcId="{F1C20F40-0820-4339-806A-EDECB060E41A}" destId="{A820237C-22FF-4FF1-B8A0-6A31A7A90E45}" srcOrd="8" destOrd="0" presId="urn:microsoft.com/office/officeart/2005/8/layout/default#1"/>
    <dgm:cxn modelId="{101F19F8-DBF0-423D-AA6E-951AC2D6CF35}" type="presParOf" srcId="{F1C20F40-0820-4339-806A-EDECB060E41A}" destId="{F8A1504D-8F0E-4F69-8AD6-BA3969E37847}" srcOrd="9" destOrd="0" presId="urn:microsoft.com/office/officeart/2005/8/layout/default#1"/>
    <dgm:cxn modelId="{1EE3EAC3-538A-4208-B2FE-DDC16720F81A}" type="presParOf" srcId="{F1C20F40-0820-4339-806A-EDECB060E41A}" destId="{BE079079-813B-4E6A-9C25-BA33CC39855B}" srcOrd="10" destOrd="0" presId="urn:microsoft.com/office/officeart/2005/8/layout/default#1"/>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3C3F5C-4B75-4AE1-8B30-5DFB966D9845}">
      <dsp:nvSpPr>
        <dsp:cNvPr id="0" name=""/>
        <dsp:cNvSpPr/>
      </dsp:nvSpPr>
      <dsp:spPr>
        <a:xfrm>
          <a:off x="0" y="360242"/>
          <a:ext cx="1686783" cy="1012070"/>
        </a:xfrm>
        <a:prstGeom prst="rect">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b="1" i="1" kern="1200" dirty="0">
              <a:latin typeface="Comic Sans MS" pitchFamily="66" charset="0"/>
            </a:rPr>
            <a:t>Retour 1</a:t>
          </a:r>
          <a:r>
            <a:rPr lang="fr-FR" sz="1800" b="1" i="1" kern="1200" baseline="30000" dirty="0">
              <a:latin typeface="Comic Sans MS" pitchFamily="66" charset="0"/>
            </a:rPr>
            <a:t>er</a:t>
          </a:r>
          <a:r>
            <a:rPr lang="fr-FR" sz="1800" b="1" i="1" kern="1200" dirty="0">
              <a:latin typeface="Comic Sans MS" pitchFamily="66" charset="0"/>
            </a:rPr>
            <a:t> semestre</a:t>
          </a:r>
        </a:p>
      </dsp:txBody>
      <dsp:txXfrm>
        <a:off x="0" y="360242"/>
        <a:ext cx="1686783" cy="1012070"/>
      </dsp:txXfrm>
    </dsp:sp>
    <dsp:sp modelId="{C3AA403E-CC16-4148-9101-70672E69604D}">
      <dsp:nvSpPr>
        <dsp:cNvPr id="0" name=""/>
        <dsp:cNvSpPr/>
      </dsp:nvSpPr>
      <dsp:spPr>
        <a:xfrm>
          <a:off x="1855461" y="360242"/>
          <a:ext cx="1686783" cy="1012070"/>
        </a:xfrm>
        <a:prstGeom prst="rect">
          <a:avLst/>
        </a:prstGeom>
        <a:solidFill>
          <a:schemeClr val="accent2">
            <a:shade val="80000"/>
            <a:hueOff val="-7174"/>
            <a:satOff val="-805"/>
            <a:lumOff val="513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b="1" i="1" kern="1200" dirty="0">
              <a:latin typeface="Comic Sans MS" pitchFamily="66" charset="0"/>
            </a:rPr>
            <a:t>Programme 2</a:t>
          </a:r>
          <a:r>
            <a:rPr lang="fr-FR" sz="1800" b="1" i="1" kern="1200" baseline="30000" dirty="0">
              <a:latin typeface="Comic Sans MS" pitchFamily="66" charset="0"/>
            </a:rPr>
            <a:t>ème</a:t>
          </a:r>
          <a:r>
            <a:rPr lang="fr-FR" sz="1800" b="1" i="1" kern="1200" dirty="0">
              <a:latin typeface="Comic Sans MS" pitchFamily="66" charset="0"/>
            </a:rPr>
            <a:t> semestre</a:t>
          </a:r>
        </a:p>
      </dsp:txBody>
      <dsp:txXfrm>
        <a:off x="1855461" y="360242"/>
        <a:ext cx="1686783" cy="1012070"/>
      </dsp:txXfrm>
    </dsp:sp>
    <dsp:sp modelId="{41A87EEE-A292-4790-9F56-8D924460ED98}">
      <dsp:nvSpPr>
        <dsp:cNvPr id="0" name=""/>
        <dsp:cNvSpPr/>
      </dsp:nvSpPr>
      <dsp:spPr>
        <a:xfrm>
          <a:off x="3710923" y="360242"/>
          <a:ext cx="1686783" cy="1012070"/>
        </a:xfrm>
        <a:prstGeom prst="rect">
          <a:avLst/>
        </a:prstGeom>
        <a:solidFill>
          <a:schemeClr val="accent2">
            <a:shade val="80000"/>
            <a:hueOff val="-14349"/>
            <a:satOff val="-1610"/>
            <a:lumOff val="102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b="1" i="1" kern="1200" dirty="0">
              <a:latin typeface="Comic Sans MS" pitchFamily="66" charset="0"/>
            </a:rPr>
            <a:t>Sécurité</a:t>
          </a:r>
        </a:p>
      </dsp:txBody>
      <dsp:txXfrm>
        <a:off x="3710923" y="360242"/>
        <a:ext cx="1686783" cy="1012070"/>
      </dsp:txXfrm>
    </dsp:sp>
    <dsp:sp modelId="{0A76E614-E62C-49C1-8C58-6B981DEAD6AE}">
      <dsp:nvSpPr>
        <dsp:cNvPr id="0" name=""/>
        <dsp:cNvSpPr/>
      </dsp:nvSpPr>
      <dsp:spPr>
        <a:xfrm>
          <a:off x="0" y="1540990"/>
          <a:ext cx="1686783" cy="1012070"/>
        </a:xfrm>
        <a:prstGeom prst="rect">
          <a:avLst/>
        </a:prstGeom>
        <a:solidFill>
          <a:schemeClr val="accent2">
            <a:shade val="80000"/>
            <a:hueOff val="-21523"/>
            <a:satOff val="-2414"/>
            <a:lumOff val="1540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b="1" i="1" kern="1200" dirty="0">
              <a:latin typeface="Comic Sans MS" pitchFamily="66" charset="0"/>
            </a:rPr>
            <a:t>Etiquette Navale</a:t>
          </a:r>
        </a:p>
      </dsp:txBody>
      <dsp:txXfrm>
        <a:off x="0" y="1540990"/>
        <a:ext cx="1686783" cy="1012070"/>
      </dsp:txXfrm>
    </dsp:sp>
    <dsp:sp modelId="{A820237C-22FF-4FF1-B8A0-6A31A7A90E45}">
      <dsp:nvSpPr>
        <dsp:cNvPr id="0" name=""/>
        <dsp:cNvSpPr/>
      </dsp:nvSpPr>
      <dsp:spPr>
        <a:xfrm>
          <a:off x="1855461" y="1540990"/>
          <a:ext cx="1686783" cy="1012070"/>
        </a:xfrm>
        <a:prstGeom prst="rect">
          <a:avLst/>
        </a:prstGeom>
        <a:solidFill>
          <a:schemeClr val="accent2">
            <a:shade val="80000"/>
            <a:hueOff val="-28698"/>
            <a:satOff val="-3219"/>
            <a:lumOff val="2054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b="1" i="1" kern="1200" dirty="0">
              <a:latin typeface="Comic Sans MS" pitchFamily="66" charset="0"/>
            </a:rPr>
            <a:t>La vie du Yacht Club</a:t>
          </a:r>
        </a:p>
      </dsp:txBody>
      <dsp:txXfrm>
        <a:off x="1855461" y="1540990"/>
        <a:ext cx="1686783" cy="1012070"/>
      </dsp:txXfrm>
    </dsp:sp>
    <dsp:sp modelId="{BE079079-813B-4E6A-9C25-BA33CC39855B}">
      <dsp:nvSpPr>
        <dsp:cNvPr id="0" name=""/>
        <dsp:cNvSpPr/>
      </dsp:nvSpPr>
      <dsp:spPr>
        <a:xfrm>
          <a:off x="3710923" y="1540990"/>
          <a:ext cx="1686783" cy="1012070"/>
        </a:xfrm>
        <a:prstGeom prst="rect">
          <a:avLst/>
        </a:prstGeom>
        <a:solidFill>
          <a:schemeClr val="accent2">
            <a:shade val="80000"/>
            <a:hueOff val="-35872"/>
            <a:satOff val="-4024"/>
            <a:lumOff val="256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b="1" i="1" kern="1200" dirty="0">
              <a:latin typeface="Comic Sans MS" pitchFamily="66" charset="0"/>
            </a:rPr>
            <a:t>Détente</a:t>
          </a:r>
        </a:p>
      </dsp:txBody>
      <dsp:txXfrm>
        <a:off x="3710923" y="1540990"/>
        <a:ext cx="1686783" cy="1012070"/>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90E0073C-56EE-004E-A76B-CC4FC6128D83}" type="datetime1">
              <a:rPr lang="fr-FR" smtClean="0"/>
              <a:pPr/>
              <a:t>08/07/2024</a:t>
            </a:fld>
            <a:endParaRPr lang="fr-FR" dirty="0"/>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83EF4C98-706E-6B4A-8D03-A716FB539C6B}" type="slidenum">
              <a:rPr lang="fr-FR" smtClean="0"/>
              <a:pPr/>
              <a:t>‹N°›</a:t>
            </a:fld>
            <a:endParaRPr lang="fr-FR" dirty="0"/>
          </a:p>
        </p:txBody>
      </p:sp>
    </p:spTree>
    <p:extLst>
      <p:ext uri="{BB962C8B-B14F-4D97-AF65-F5344CB8AC3E}">
        <p14:creationId xmlns:p14="http://schemas.microsoft.com/office/powerpoint/2010/main" xmlns="" val="204609596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73D0522-D72D-7F41-AA0B-022CBD628CC0}" type="datetime1">
              <a:rPr lang="fr-FR" smtClean="0"/>
              <a:pPr/>
              <a:t>08/07/2024</a:t>
            </a:fld>
            <a:endParaRPr lang="fr-FR" dirty="0"/>
          </a:p>
        </p:txBody>
      </p:sp>
      <p:sp>
        <p:nvSpPr>
          <p:cNvPr id="4" name="Espace réservé de l'image des diapositives 3"/>
          <p:cNvSpPr>
            <a:spLocks noGrp="1" noRot="1" noChangeAspect="1"/>
          </p:cNvSpPr>
          <p:nvPr>
            <p:ph type="sldImg" idx="2"/>
          </p:nvPr>
        </p:nvSpPr>
        <p:spPr>
          <a:xfrm>
            <a:off x="2020888" y="744538"/>
            <a:ext cx="2755900"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74A98496-5BA0-EB43-A398-B497814B47B4}" type="slidenum">
              <a:rPr lang="fr-FR" smtClean="0"/>
              <a:pPr/>
              <a:t>‹N°›</a:t>
            </a:fld>
            <a:endParaRPr lang="fr-FR" dirty="0"/>
          </a:p>
        </p:txBody>
      </p:sp>
    </p:spTree>
    <p:extLst>
      <p:ext uri="{BB962C8B-B14F-4D97-AF65-F5344CB8AC3E}">
        <p14:creationId xmlns:p14="http://schemas.microsoft.com/office/powerpoint/2010/main" xmlns="" val="3997433594"/>
      </p:ext>
    </p:extLst>
  </p:cSld>
  <p:clrMap bg1="lt1" tx1="dk1" bg2="lt2" tx2="dk2" accent1="accent1" accent2="accent2" accent3="accent3" accent4="accent4" accent5="accent5" accent6="accent6" hlink="hlink" folHlink="folHlink"/>
  <p:hf hdr="0" ftr="0" dt="0"/>
  <p:notesStyle>
    <a:lvl1pPr marL="0" algn="l" defTabSz="483489" rtl="0" eaLnBrk="1" latinLnBrk="0" hangingPunct="1">
      <a:defRPr sz="1300" kern="1200">
        <a:solidFill>
          <a:schemeClr val="tx1"/>
        </a:solidFill>
        <a:latin typeface="+mn-lt"/>
        <a:ea typeface="+mn-ea"/>
        <a:cs typeface="+mn-cs"/>
      </a:defRPr>
    </a:lvl1pPr>
    <a:lvl2pPr marL="483489" algn="l" defTabSz="483489" rtl="0" eaLnBrk="1" latinLnBrk="0" hangingPunct="1">
      <a:defRPr sz="1300" kern="1200">
        <a:solidFill>
          <a:schemeClr val="tx1"/>
        </a:solidFill>
        <a:latin typeface="+mn-lt"/>
        <a:ea typeface="+mn-ea"/>
        <a:cs typeface="+mn-cs"/>
      </a:defRPr>
    </a:lvl2pPr>
    <a:lvl3pPr marL="966978" algn="l" defTabSz="483489" rtl="0" eaLnBrk="1" latinLnBrk="0" hangingPunct="1">
      <a:defRPr sz="1300" kern="1200">
        <a:solidFill>
          <a:schemeClr val="tx1"/>
        </a:solidFill>
        <a:latin typeface="+mn-lt"/>
        <a:ea typeface="+mn-ea"/>
        <a:cs typeface="+mn-cs"/>
      </a:defRPr>
    </a:lvl3pPr>
    <a:lvl4pPr marL="1450467" algn="l" defTabSz="483489" rtl="0" eaLnBrk="1" latinLnBrk="0" hangingPunct="1">
      <a:defRPr sz="1300" kern="1200">
        <a:solidFill>
          <a:schemeClr val="tx1"/>
        </a:solidFill>
        <a:latin typeface="+mn-lt"/>
        <a:ea typeface="+mn-ea"/>
        <a:cs typeface="+mn-cs"/>
      </a:defRPr>
    </a:lvl4pPr>
    <a:lvl5pPr marL="1933956" algn="l" defTabSz="483489" rtl="0" eaLnBrk="1" latinLnBrk="0" hangingPunct="1">
      <a:defRPr sz="1300" kern="1200">
        <a:solidFill>
          <a:schemeClr val="tx1"/>
        </a:solidFill>
        <a:latin typeface="+mn-lt"/>
        <a:ea typeface="+mn-ea"/>
        <a:cs typeface="+mn-cs"/>
      </a:defRPr>
    </a:lvl5pPr>
    <a:lvl6pPr marL="2417445" algn="l" defTabSz="483489" rtl="0" eaLnBrk="1" latinLnBrk="0" hangingPunct="1">
      <a:defRPr sz="1300" kern="1200">
        <a:solidFill>
          <a:schemeClr val="tx1"/>
        </a:solidFill>
        <a:latin typeface="+mn-lt"/>
        <a:ea typeface="+mn-ea"/>
        <a:cs typeface="+mn-cs"/>
      </a:defRPr>
    </a:lvl6pPr>
    <a:lvl7pPr marL="2900934" algn="l" defTabSz="483489" rtl="0" eaLnBrk="1" latinLnBrk="0" hangingPunct="1">
      <a:defRPr sz="1300" kern="1200">
        <a:solidFill>
          <a:schemeClr val="tx1"/>
        </a:solidFill>
        <a:latin typeface="+mn-lt"/>
        <a:ea typeface="+mn-ea"/>
        <a:cs typeface="+mn-cs"/>
      </a:defRPr>
    </a:lvl7pPr>
    <a:lvl8pPr marL="3384423" algn="l" defTabSz="483489" rtl="0" eaLnBrk="1" latinLnBrk="0" hangingPunct="1">
      <a:defRPr sz="1300" kern="1200">
        <a:solidFill>
          <a:schemeClr val="tx1"/>
        </a:solidFill>
        <a:latin typeface="+mn-lt"/>
        <a:ea typeface="+mn-ea"/>
        <a:cs typeface="+mn-cs"/>
      </a:defRPr>
    </a:lvl8pPr>
    <a:lvl9pPr marL="3867912" algn="l" defTabSz="483489"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020888" y="744538"/>
            <a:ext cx="2755900" cy="3722687"/>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4A98496-5BA0-EB43-A398-B497814B47B4}" type="slidenum">
              <a:rPr lang="fr-FR" smtClean="0"/>
              <a:pPr/>
              <a:t>1</a:t>
            </a:fld>
            <a:endParaRPr lang="fr-FR" dirty="0"/>
          </a:p>
        </p:txBody>
      </p:sp>
    </p:spTree>
    <p:extLst>
      <p:ext uri="{BB962C8B-B14F-4D97-AF65-F5344CB8AC3E}">
        <p14:creationId xmlns:p14="http://schemas.microsoft.com/office/powerpoint/2010/main" xmlns="" val="1724810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540068" y="3020081"/>
            <a:ext cx="6120765" cy="2083897"/>
          </a:xfrm>
        </p:spPr>
        <p:txBody>
          <a:bodyPr/>
          <a:lstStyle/>
          <a:p>
            <a:r>
              <a:rPr lang="fr-FR"/>
              <a:t>Cliquez pour modifier le style du titre</a:t>
            </a:r>
          </a:p>
        </p:txBody>
      </p:sp>
      <p:sp>
        <p:nvSpPr>
          <p:cNvPr id="3" name="Sous-titre 2"/>
          <p:cNvSpPr>
            <a:spLocks noGrp="1"/>
          </p:cNvSpPr>
          <p:nvPr>
            <p:ph type="subTitle" idx="1"/>
          </p:nvPr>
        </p:nvSpPr>
        <p:spPr>
          <a:xfrm>
            <a:off x="1080135" y="5509048"/>
            <a:ext cx="5040630" cy="248447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DB9D3CBF-AC83-094B-A773-54AB7DE7A577}" type="datetime1">
              <a:rPr lang="fr-FR" smtClean="0"/>
              <a:pPr/>
              <a:t>08/07/2024</a:t>
            </a:fld>
            <a:endParaRPr lang="fr-FR" dirty="0"/>
          </a:p>
        </p:txBody>
      </p:sp>
      <p:sp>
        <p:nvSpPr>
          <p:cNvPr id="5" name="Espace réservé du pied de page 4"/>
          <p:cNvSpPr>
            <a:spLocks noGrp="1"/>
          </p:cNvSpPr>
          <p:nvPr>
            <p:ph type="ftr" sz="quarter" idx="11"/>
          </p:nvPr>
        </p:nvSpPr>
        <p:spPr/>
        <p:txBody>
          <a:bodyPr/>
          <a:lstStyle/>
          <a:p>
            <a:r>
              <a:rPr lang="fr-FR"/>
              <a:t>YY</a:t>
            </a:r>
            <a:endParaRPr lang="fr-FR" dirty="0"/>
          </a:p>
        </p:txBody>
      </p:sp>
      <p:sp>
        <p:nvSpPr>
          <p:cNvPr id="6" name="Espace réservé du numéro de diapositive 5"/>
          <p:cNvSpPr>
            <a:spLocks noGrp="1"/>
          </p:cNvSpPr>
          <p:nvPr>
            <p:ph type="sldNum" sz="quarter" idx="12"/>
          </p:nvPr>
        </p:nvSpPr>
        <p:spPr/>
        <p:txBody>
          <a:bodyPr/>
          <a:lstStyle/>
          <a:p>
            <a:fld id="{AA425E13-50D9-5B42-8A58-2E075F11B4AE}" type="slidenum">
              <a:rPr lang="fr-FR" smtClean="0"/>
              <a:pPr/>
              <a:t>‹N°›</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4F8E16C-C242-034D-A26A-C3986277578A}" type="datetime1">
              <a:rPr lang="fr-FR" smtClean="0"/>
              <a:pPr/>
              <a:t>08/07/2024</a:t>
            </a:fld>
            <a:endParaRPr lang="fr-FR" dirty="0"/>
          </a:p>
        </p:txBody>
      </p:sp>
      <p:sp>
        <p:nvSpPr>
          <p:cNvPr id="5" name="Espace réservé du pied de page 4"/>
          <p:cNvSpPr>
            <a:spLocks noGrp="1"/>
          </p:cNvSpPr>
          <p:nvPr>
            <p:ph type="ftr" sz="quarter" idx="11"/>
          </p:nvPr>
        </p:nvSpPr>
        <p:spPr/>
        <p:txBody>
          <a:bodyPr/>
          <a:lstStyle/>
          <a:p>
            <a:r>
              <a:rPr lang="fr-FR"/>
              <a:t>YY</a:t>
            </a:r>
            <a:endParaRPr lang="fr-FR" dirty="0"/>
          </a:p>
        </p:txBody>
      </p:sp>
      <p:sp>
        <p:nvSpPr>
          <p:cNvPr id="6" name="Espace réservé du numéro de diapositive 5"/>
          <p:cNvSpPr>
            <a:spLocks noGrp="1"/>
          </p:cNvSpPr>
          <p:nvPr>
            <p:ph type="sldNum" sz="quarter" idx="12"/>
          </p:nvPr>
        </p:nvSpPr>
        <p:spPr/>
        <p:txBody>
          <a:bodyPr/>
          <a:lstStyle/>
          <a:p>
            <a:fld id="{AA425E13-50D9-5B42-8A58-2E075F11B4AE}" type="slidenum">
              <a:rPr lang="fr-FR" smtClean="0"/>
              <a:pPr/>
              <a:t>‹N°›</a:t>
            </a:fld>
            <a:endParaRPr lang="fr-FR" dirty="0"/>
          </a:p>
        </p:txBody>
      </p:sp>
    </p:spTree>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568821" y="6247195"/>
            <a:ext cx="6120765" cy="1930867"/>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568821" y="4120538"/>
            <a:ext cx="6120765" cy="2126654"/>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D4F8E16C-C242-034D-A26A-C3986277578A}" type="datetime1">
              <a:rPr lang="fr-FR" smtClean="0"/>
              <a:pPr/>
              <a:t>08/07/2024</a:t>
            </a:fld>
            <a:endParaRPr lang="fr-FR" dirty="0"/>
          </a:p>
        </p:txBody>
      </p:sp>
      <p:sp>
        <p:nvSpPr>
          <p:cNvPr id="5" name="Espace réservé du pied de page 4"/>
          <p:cNvSpPr>
            <a:spLocks noGrp="1"/>
          </p:cNvSpPr>
          <p:nvPr>
            <p:ph type="ftr" sz="quarter" idx="11"/>
          </p:nvPr>
        </p:nvSpPr>
        <p:spPr/>
        <p:txBody>
          <a:bodyPr/>
          <a:lstStyle/>
          <a:p>
            <a:r>
              <a:rPr lang="fr-FR"/>
              <a:t>YY</a:t>
            </a:r>
            <a:endParaRPr lang="fr-FR" dirty="0"/>
          </a:p>
        </p:txBody>
      </p:sp>
      <p:sp>
        <p:nvSpPr>
          <p:cNvPr id="6" name="Espace réservé du numéro de diapositive 5"/>
          <p:cNvSpPr>
            <a:spLocks noGrp="1"/>
          </p:cNvSpPr>
          <p:nvPr>
            <p:ph type="sldNum" sz="quarter" idx="12"/>
          </p:nvPr>
        </p:nvSpPr>
        <p:spPr/>
        <p:txBody>
          <a:bodyPr/>
          <a:lstStyle/>
          <a:p>
            <a:fld id="{AA425E13-50D9-5B42-8A58-2E075F11B4AE}" type="slidenum">
              <a:rPr lang="fr-FR" smtClean="0"/>
              <a:pPr/>
              <a:t>‹N°›</a:t>
            </a:fld>
            <a:endParaRPr lang="fr-FR" dirty="0"/>
          </a:p>
        </p:txBody>
      </p:sp>
    </p:spTree>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283790" y="3215863"/>
            <a:ext cx="2491561" cy="909398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2895362" y="3215863"/>
            <a:ext cx="2491562" cy="909398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D4F8E16C-C242-034D-A26A-C3986277578A}" type="datetime1">
              <a:rPr lang="fr-FR" smtClean="0"/>
              <a:pPr/>
              <a:t>08/07/2024</a:t>
            </a:fld>
            <a:endParaRPr lang="fr-FR" dirty="0"/>
          </a:p>
        </p:txBody>
      </p:sp>
      <p:sp>
        <p:nvSpPr>
          <p:cNvPr id="6" name="Espace réservé du pied de page 5"/>
          <p:cNvSpPr>
            <a:spLocks noGrp="1"/>
          </p:cNvSpPr>
          <p:nvPr>
            <p:ph type="ftr" sz="quarter" idx="11"/>
          </p:nvPr>
        </p:nvSpPr>
        <p:spPr/>
        <p:txBody>
          <a:bodyPr/>
          <a:lstStyle/>
          <a:p>
            <a:r>
              <a:rPr lang="fr-FR"/>
              <a:t>YY</a:t>
            </a:r>
            <a:endParaRPr lang="fr-FR" dirty="0"/>
          </a:p>
        </p:txBody>
      </p:sp>
      <p:sp>
        <p:nvSpPr>
          <p:cNvPr id="7" name="Espace réservé du numéro de diapositive 6"/>
          <p:cNvSpPr>
            <a:spLocks noGrp="1"/>
          </p:cNvSpPr>
          <p:nvPr>
            <p:ph type="sldNum" sz="quarter" idx="12"/>
          </p:nvPr>
        </p:nvSpPr>
        <p:spPr/>
        <p:txBody>
          <a:bodyPr/>
          <a:lstStyle/>
          <a:p>
            <a:fld id="{AA425E13-50D9-5B42-8A58-2E075F11B4AE}" type="slidenum">
              <a:rPr lang="fr-FR" smtClean="0"/>
              <a:pPr/>
              <a:t>‹N°›</a:t>
            </a:fld>
            <a:endParaRPr lang="fr-FR" dirty="0"/>
          </a:p>
        </p:txBody>
      </p:sp>
    </p:spTree>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360045" y="389325"/>
            <a:ext cx="6480810" cy="1620308"/>
          </a:xfrm>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360045" y="2176165"/>
            <a:ext cx="3181648" cy="9069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360045" y="3083086"/>
            <a:ext cx="3181648" cy="560131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3657957" y="2176165"/>
            <a:ext cx="3182898" cy="9069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3657957" y="3083086"/>
            <a:ext cx="3182898" cy="560131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D4F8E16C-C242-034D-A26A-C3986277578A}" type="datetime1">
              <a:rPr lang="fr-FR" smtClean="0"/>
              <a:pPr/>
              <a:t>08/07/2024</a:t>
            </a:fld>
            <a:endParaRPr lang="fr-FR" dirty="0"/>
          </a:p>
        </p:txBody>
      </p:sp>
      <p:sp>
        <p:nvSpPr>
          <p:cNvPr id="8" name="Espace réservé du pied de page 7"/>
          <p:cNvSpPr>
            <a:spLocks noGrp="1"/>
          </p:cNvSpPr>
          <p:nvPr>
            <p:ph type="ftr" sz="quarter" idx="11"/>
          </p:nvPr>
        </p:nvSpPr>
        <p:spPr/>
        <p:txBody>
          <a:bodyPr/>
          <a:lstStyle/>
          <a:p>
            <a:r>
              <a:rPr lang="fr-FR"/>
              <a:t>YY</a:t>
            </a:r>
            <a:endParaRPr lang="fr-FR" dirty="0"/>
          </a:p>
        </p:txBody>
      </p:sp>
      <p:sp>
        <p:nvSpPr>
          <p:cNvPr id="9" name="Espace réservé du numéro de diapositive 8"/>
          <p:cNvSpPr>
            <a:spLocks noGrp="1"/>
          </p:cNvSpPr>
          <p:nvPr>
            <p:ph type="sldNum" sz="quarter" idx="12"/>
          </p:nvPr>
        </p:nvSpPr>
        <p:spPr/>
        <p:txBody>
          <a:bodyPr/>
          <a:lstStyle/>
          <a:p>
            <a:fld id="{AA425E13-50D9-5B42-8A58-2E075F11B4AE}" type="slidenum">
              <a:rPr lang="fr-FR" smtClean="0"/>
              <a:pPr/>
              <a:t>‹N°›</a:t>
            </a:fld>
            <a:endParaRPr lang="fr-FR" dirty="0"/>
          </a:p>
        </p:txBody>
      </p:sp>
    </p:spTree>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C6233EA0-FBB5-C04C-A957-2212D08AC647}" type="datetime1">
              <a:rPr lang="fr-FR" smtClean="0"/>
              <a:pPr/>
              <a:t>08/07/2024</a:t>
            </a:fld>
            <a:endParaRPr lang="fr-FR" dirty="0"/>
          </a:p>
        </p:txBody>
      </p:sp>
      <p:sp>
        <p:nvSpPr>
          <p:cNvPr id="4" name="Espace réservé du pied de page 3"/>
          <p:cNvSpPr>
            <a:spLocks noGrp="1"/>
          </p:cNvSpPr>
          <p:nvPr>
            <p:ph type="ftr" sz="quarter" idx="11"/>
          </p:nvPr>
        </p:nvSpPr>
        <p:spPr/>
        <p:txBody>
          <a:bodyPr/>
          <a:lstStyle/>
          <a:p>
            <a:r>
              <a:rPr lang="fr-FR"/>
              <a:t>YY</a:t>
            </a:r>
            <a:endParaRPr lang="fr-FR" dirty="0"/>
          </a:p>
        </p:txBody>
      </p:sp>
      <p:sp>
        <p:nvSpPr>
          <p:cNvPr id="5" name="Espace réservé du numéro de diapositive 4"/>
          <p:cNvSpPr>
            <a:spLocks noGrp="1"/>
          </p:cNvSpPr>
          <p:nvPr>
            <p:ph type="sldNum" sz="quarter" idx="12"/>
          </p:nvPr>
        </p:nvSpPr>
        <p:spPr/>
        <p:txBody>
          <a:bodyPr/>
          <a:lstStyle/>
          <a:p>
            <a:fld id="{AA425E13-50D9-5B42-8A58-2E075F11B4AE}" type="slidenum">
              <a:rPr lang="fr-FR" smtClean="0"/>
              <a:pPr/>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DC6BF3D-74BA-BA42-B313-EDF8B3BB8E62}" type="datetime1">
              <a:rPr lang="fr-FR" smtClean="0"/>
              <a:pPr/>
              <a:t>08/07/2024</a:t>
            </a:fld>
            <a:endParaRPr lang="fr-FR" dirty="0"/>
          </a:p>
        </p:txBody>
      </p:sp>
      <p:sp>
        <p:nvSpPr>
          <p:cNvPr id="3" name="Espace réservé du pied de page 2"/>
          <p:cNvSpPr>
            <a:spLocks noGrp="1"/>
          </p:cNvSpPr>
          <p:nvPr>
            <p:ph type="ftr" sz="quarter" idx="11"/>
          </p:nvPr>
        </p:nvSpPr>
        <p:spPr/>
        <p:txBody>
          <a:bodyPr/>
          <a:lstStyle/>
          <a:p>
            <a:r>
              <a:rPr lang="fr-FR"/>
              <a:t>YY</a:t>
            </a:r>
            <a:endParaRPr lang="fr-FR" dirty="0"/>
          </a:p>
        </p:txBody>
      </p:sp>
      <p:sp>
        <p:nvSpPr>
          <p:cNvPr id="4" name="Espace réservé du numéro de diapositive 3"/>
          <p:cNvSpPr>
            <a:spLocks noGrp="1"/>
          </p:cNvSpPr>
          <p:nvPr>
            <p:ph type="sldNum" sz="quarter" idx="12"/>
          </p:nvPr>
        </p:nvSpPr>
        <p:spPr/>
        <p:txBody>
          <a:bodyPr/>
          <a:lstStyle/>
          <a:p>
            <a:fld id="{AA425E13-50D9-5B42-8A58-2E075F11B4AE}" type="slidenum">
              <a:rPr lang="fr-FR" smtClean="0"/>
              <a:pPr/>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60046" y="387074"/>
            <a:ext cx="2369046" cy="1647313"/>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2815354" y="387074"/>
            <a:ext cx="4025503" cy="829733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360046" y="2034389"/>
            <a:ext cx="2369046" cy="66500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D4F8E16C-C242-034D-A26A-C3986277578A}" type="datetime1">
              <a:rPr lang="fr-FR" smtClean="0"/>
              <a:pPr/>
              <a:t>08/07/2024</a:t>
            </a:fld>
            <a:endParaRPr lang="fr-FR" dirty="0"/>
          </a:p>
        </p:txBody>
      </p:sp>
      <p:sp>
        <p:nvSpPr>
          <p:cNvPr id="6" name="Espace réservé du pied de page 5"/>
          <p:cNvSpPr>
            <a:spLocks noGrp="1"/>
          </p:cNvSpPr>
          <p:nvPr>
            <p:ph type="ftr" sz="quarter" idx="11"/>
          </p:nvPr>
        </p:nvSpPr>
        <p:spPr/>
        <p:txBody>
          <a:bodyPr/>
          <a:lstStyle/>
          <a:p>
            <a:r>
              <a:rPr lang="fr-FR"/>
              <a:t>YY</a:t>
            </a:r>
            <a:endParaRPr lang="fr-FR" dirty="0"/>
          </a:p>
        </p:txBody>
      </p:sp>
      <p:sp>
        <p:nvSpPr>
          <p:cNvPr id="7" name="Espace réservé du numéro de diapositive 6"/>
          <p:cNvSpPr>
            <a:spLocks noGrp="1"/>
          </p:cNvSpPr>
          <p:nvPr>
            <p:ph type="sldNum" sz="quarter" idx="12"/>
          </p:nvPr>
        </p:nvSpPr>
        <p:spPr/>
        <p:txBody>
          <a:bodyPr/>
          <a:lstStyle/>
          <a:p>
            <a:fld id="{AA425E13-50D9-5B42-8A58-2E075F11B4AE}" type="slidenum">
              <a:rPr lang="fr-FR" smtClean="0"/>
              <a:pPr/>
              <a:t>‹N°›</a:t>
            </a:fld>
            <a:endParaRPr lang="fr-FR" dirty="0"/>
          </a:p>
        </p:txBody>
      </p:sp>
    </p:spTree>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411427" y="6805295"/>
            <a:ext cx="4320540" cy="803404"/>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411427" y="868665"/>
            <a:ext cx="4320540" cy="583311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411427" y="7608699"/>
            <a:ext cx="4320540" cy="114096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6E8BA1D1-627E-B144-BEE9-63C2EF50F1BF}" type="datetime1">
              <a:rPr lang="fr-FR" smtClean="0"/>
              <a:pPr/>
              <a:t>08/07/2024</a:t>
            </a:fld>
            <a:endParaRPr lang="fr-FR" dirty="0"/>
          </a:p>
        </p:txBody>
      </p:sp>
      <p:sp>
        <p:nvSpPr>
          <p:cNvPr id="6" name="Espace réservé du pied de page 5"/>
          <p:cNvSpPr>
            <a:spLocks noGrp="1"/>
          </p:cNvSpPr>
          <p:nvPr>
            <p:ph type="ftr" sz="quarter" idx="11"/>
          </p:nvPr>
        </p:nvSpPr>
        <p:spPr/>
        <p:txBody>
          <a:bodyPr/>
          <a:lstStyle/>
          <a:p>
            <a:r>
              <a:rPr lang="fr-FR"/>
              <a:t>YY</a:t>
            </a:r>
            <a:endParaRPr lang="fr-FR" dirty="0"/>
          </a:p>
        </p:txBody>
      </p:sp>
      <p:sp>
        <p:nvSpPr>
          <p:cNvPr id="7" name="Espace réservé du numéro de diapositive 6"/>
          <p:cNvSpPr>
            <a:spLocks noGrp="1"/>
          </p:cNvSpPr>
          <p:nvPr>
            <p:ph type="sldNum" sz="quarter" idx="12"/>
          </p:nvPr>
        </p:nvSpPr>
        <p:spPr/>
        <p:txBody>
          <a:bodyPr/>
          <a:lstStyle/>
          <a:p>
            <a:fld id="{AA425E13-50D9-5B42-8A58-2E075F11B4AE}" type="slidenum">
              <a:rPr lang="fr-FR" smtClean="0"/>
              <a:pPr/>
              <a:t>‹N°›</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4F8E16C-C242-034D-A26A-C3986277578A}" type="datetime1">
              <a:rPr lang="fr-FR" smtClean="0"/>
              <a:pPr/>
              <a:t>08/07/2024</a:t>
            </a:fld>
            <a:endParaRPr lang="fr-FR" dirty="0"/>
          </a:p>
        </p:txBody>
      </p:sp>
      <p:sp>
        <p:nvSpPr>
          <p:cNvPr id="5" name="Espace réservé du pied de page 4"/>
          <p:cNvSpPr>
            <a:spLocks noGrp="1"/>
          </p:cNvSpPr>
          <p:nvPr>
            <p:ph type="ftr" sz="quarter" idx="11"/>
          </p:nvPr>
        </p:nvSpPr>
        <p:spPr/>
        <p:txBody>
          <a:bodyPr/>
          <a:lstStyle/>
          <a:p>
            <a:r>
              <a:rPr lang="fr-FR"/>
              <a:t>YY</a:t>
            </a:r>
            <a:endParaRPr lang="fr-FR" dirty="0"/>
          </a:p>
        </p:txBody>
      </p:sp>
      <p:sp>
        <p:nvSpPr>
          <p:cNvPr id="6" name="Espace réservé du numéro de diapositive 5"/>
          <p:cNvSpPr>
            <a:spLocks noGrp="1"/>
          </p:cNvSpPr>
          <p:nvPr>
            <p:ph type="sldNum" sz="quarter" idx="12"/>
          </p:nvPr>
        </p:nvSpPr>
        <p:spPr/>
        <p:txBody>
          <a:bodyPr/>
          <a:lstStyle/>
          <a:p>
            <a:fld id="{AA425E13-50D9-5B42-8A58-2E075F11B4AE}" type="slidenum">
              <a:rPr lang="fr-FR" smtClean="0"/>
              <a:pPr/>
              <a:t>‹N°›</a:t>
            </a:fld>
            <a:endParaRPr lang="fr-FR" dirty="0"/>
          </a:p>
        </p:txBody>
      </p:sp>
    </p:spTree>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4111764" y="551362"/>
            <a:ext cx="1275159" cy="11758487"/>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283786" y="551362"/>
            <a:ext cx="3707963" cy="1175848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4F8E16C-C242-034D-A26A-C3986277578A}" type="datetime1">
              <a:rPr lang="fr-FR" smtClean="0"/>
              <a:pPr/>
              <a:t>08/07/2024</a:t>
            </a:fld>
            <a:endParaRPr lang="fr-FR" dirty="0"/>
          </a:p>
        </p:txBody>
      </p:sp>
      <p:sp>
        <p:nvSpPr>
          <p:cNvPr id="5" name="Espace réservé du pied de page 4"/>
          <p:cNvSpPr>
            <a:spLocks noGrp="1"/>
          </p:cNvSpPr>
          <p:nvPr>
            <p:ph type="ftr" sz="quarter" idx="11"/>
          </p:nvPr>
        </p:nvSpPr>
        <p:spPr/>
        <p:txBody>
          <a:bodyPr/>
          <a:lstStyle/>
          <a:p>
            <a:r>
              <a:rPr lang="fr-FR"/>
              <a:t>YY</a:t>
            </a:r>
            <a:endParaRPr lang="fr-FR" dirty="0"/>
          </a:p>
        </p:txBody>
      </p:sp>
      <p:sp>
        <p:nvSpPr>
          <p:cNvPr id="6" name="Espace réservé du numéro de diapositive 5"/>
          <p:cNvSpPr>
            <a:spLocks noGrp="1"/>
          </p:cNvSpPr>
          <p:nvPr>
            <p:ph type="sldNum" sz="quarter" idx="12"/>
          </p:nvPr>
        </p:nvSpPr>
        <p:spPr/>
        <p:txBody>
          <a:bodyPr/>
          <a:lstStyle/>
          <a:p>
            <a:fld id="{AA425E13-50D9-5B42-8A58-2E075F11B4AE}" type="slidenum">
              <a:rPr lang="fr-FR" smtClean="0"/>
              <a:pPr/>
              <a:t>‹N°›</a:t>
            </a:fld>
            <a:endParaRPr lang="fr-FR" dirty="0"/>
          </a:p>
        </p:txBody>
      </p:sp>
    </p:spTree>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60045" y="389325"/>
            <a:ext cx="6480810" cy="1620308"/>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360045" y="2268432"/>
            <a:ext cx="6480810" cy="641597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360045" y="9010717"/>
            <a:ext cx="1680210" cy="517598"/>
          </a:xfrm>
          <a:prstGeom prst="rect">
            <a:avLst/>
          </a:prstGeom>
        </p:spPr>
        <p:txBody>
          <a:bodyPr vert="horz" lIns="91440" tIns="45720" rIns="91440" bIns="45720" rtlCol="0" anchor="ctr"/>
          <a:lstStyle>
            <a:lvl1pPr algn="l">
              <a:defRPr sz="1200">
                <a:solidFill>
                  <a:schemeClr val="tx1">
                    <a:tint val="75000"/>
                  </a:schemeClr>
                </a:solidFill>
              </a:defRPr>
            </a:lvl1pPr>
          </a:lstStyle>
          <a:p>
            <a:fld id="{D4F8E16C-C242-034D-A26A-C3986277578A}" type="datetime1">
              <a:rPr lang="fr-FR" smtClean="0"/>
              <a:pPr/>
              <a:t>08/07/2024</a:t>
            </a:fld>
            <a:endParaRPr lang="fr-FR" dirty="0"/>
          </a:p>
        </p:txBody>
      </p:sp>
      <p:sp>
        <p:nvSpPr>
          <p:cNvPr id="5" name="Espace réservé du pied de page 4"/>
          <p:cNvSpPr>
            <a:spLocks noGrp="1"/>
          </p:cNvSpPr>
          <p:nvPr>
            <p:ph type="ftr" sz="quarter" idx="3"/>
          </p:nvPr>
        </p:nvSpPr>
        <p:spPr>
          <a:xfrm>
            <a:off x="2460308" y="9010717"/>
            <a:ext cx="2280285" cy="517598"/>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YY</a:t>
            </a:r>
            <a:endParaRPr lang="fr-FR" dirty="0"/>
          </a:p>
        </p:txBody>
      </p:sp>
      <p:sp>
        <p:nvSpPr>
          <p:cNvPr id="6" name="Espace réservé du numéro de diapositive 5"/>
          <p:cNvSpPr>
            <a:spLocks noGrp="1"/>
          </p:cNvSpPr>
          <p:nvPr>
            <p:ph type="sldNum" sz="quarter" idx="4"/>
          </p:nvPr>
        </p:nvSpPr>
        <p:spPr>
          <a:xfrm>
            <a:off x="5160645" y="9010717"/>
            <a:ext cx="1680210" cy="517598"/>
          </a:xfrm>
          <a:prstGeom prst="rect">
            <a:avLst/>
          </a:prstGeom>
        </p:spPr>
        <p:txBody>
          <a:bodyPr vert="horz" lIns="91440" tIns="45720" rIns="91440" bIns="45720" rtlCol="0" anchor="ctr"/>
          <a:lstStyle>
            <a:lvl1pPr algn="r">
              <a:defRPr sz="1200">
                <a:solidFill>
                  <a:schemeClr val="tx1">
                    <a:tint val="75000"/>
                  </a:schemeClr>
                </a:solidFill>
              </a:defRPr>
            </a:lvl1pPr>
          </a:lstStyle>
          <a:p>
            <a:fld id="{AA425E13-50D9-5B42-8A58-2E075F11B4AE}" type="slidenum">
              <a:rPr lang="fr-FR" smtClean="0"/>
              <a:pPr/>
              <a:t>‹N°›</a:t>
            </a:fld>
            <a:endParaRPr lang="fr-FR" dirty="0"/>
          </a:p>
        </p:txBody>
      </p:sp>
    </p:spTree>
  </p:cSld>
  <p:clrMap bg1="lt1" tx1="dk1" bg2="lt2" tx2="dk2" accent1="accent1" accent2="accent2" accent3="accent3" accent4="accent4" accent5="accent5" accent6="accent6" hlink="hlink" folHlink="folHlink"/>
  <p:sldLayoutIdLst>
    <p:sldLayoutId id="2147484839" r:id="rId1"/>
    <p:sldLayoutId id="2147484840" r:id="rId2"/>
    <p:sldLayoutId id="2147484841" r:id="rId3"/>
    <p:sldLayoutId id="2147484842" r:id="rId4"/>
    <p:sldLayoutId id="2147484843" r:id="rId5"/>
    <p:sldLayoutId id="2147484844" r:id="rId6"/>
    <p:sldLayoutId id="2147484845" r:id="rId7"/>
    <p:sldLayoutId id="2147484846" r:id="rId8"/>
    <p:sldLayoutId id="2147484847" r:id="rId9"/>
    <p:sldLayoutId id="2147484848" r:id="rId10"/>
    <p:sldLayoutId id="214748484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hyperlink" Target="http://www.ycquiberon.com" TargetMode="External"/><Relationship Id="rId7"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11" Type="http://schemas.microsoft.com/office/2007/relationships/diagramDrawing" Target="../diagrams/drawing1.xml"/><Relationship Id="rId5" Type="http://schemas.openxmlformats.org/officeDocument/2006/relationships/image" Target="../media/image2.png"/><Relationship Id="rId10" Type="http://schemas.openxmlformats.org/officeDocument/2006/relationships/diagramColors" Target="../diagrams/colors1.xml"/><Relationship Id="rId4" Type="http://schemas.openxmlformats.org/officeDocument/2006/relationships/image" Target="../media/image1.png"/><Relationship Id="rId9"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10" Type="http://schemas.openxmlformats.org/officeDocument/2006/relationships/image" Target="../media/image17.png"/><Relationship Id="rId4" Type="http://schemas.openxmlformats.org/officeDocument/2006/relationships/image" Target="../media/image11.jpeg"/><Relationship Id="rId9"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hyperlink" Target="mailto:ycquibergon@orange.fr" TargetMode="External"/><Relationship Id="rId7" Type="http://schemas.openxmlformats.org/officeDocument/2006/relationships/image" Target="../media/image26.pn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1.png"/><Relationship Id="rId4" Type="http://schemas.openxmlformats.org/officeDocument/2006/relationships/hyperlink" Target="http://www.ycquiberon.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Heptagone 18"/>
          <p:cNvSpPr/>
          <p:nvPr/>
        </p:nvSpPr>
        <p:spPr>
          <a:xfrm>
            <a:off x="900511" y="2267692"/>
            <a:ext cx="787290" cy="726397"/>
          </a:xfrm>
          <a:prstGeom prst="heptagon">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n>
                <a:solidFill>
                  <a:srgbClr val="000000"/>
                </a:solidFill>
              </a:ln>
              <a:solidFill>
                <a:schemeClr val="accent5">
                  <a:lumMod val="50000"/>
                </a:schemeClr>
              </a:solidFill>
            </a:endParaRPr>
          </a:p>
        </p:txBody>
      </p:sp>
      <p:sp>
        <p:nvSpPr>
          <p:cNvPr id="8" name="Espace réservé du pied de page 7"/>
          <p:cNvSpPr>
            <a:spLocks noGrp="1"/>
          </p:cNvSpPr>
          <p:nvPr>
            <p:ph type="ftr" sz="quarter" idx="11"/>
          </p:nvPr>
        </p:nvSpPr>
        <p:spPr>
          <a:xfrm>
            <a:off x="939800" y="9296664"/>
            <a:ext cx="5360988" cy="415800"/>
          </a:xfrm>
        </p:spPr>
        <p:txBody>
          <a:bodyPr/>
          <a:lstStyle/>
          <a:p>
            <a:pPr algn="ctr"/>
            <a:r>
              <a:rPr lang="fr-FR" sz="1050" i="1" dirty="0">
                <a:solidFill>
                  <a:srgbClr val="000000"/>
                </a:solidFill>
                <a:latin typeface="Comic Sans MS" pitchFamily="66" charset="0"/>
              </a:rPr>
              <a:t>YACHT CLUB DE QUIBERON – 1 boulevard des Emigrés – 56170 QUIBERON</a:t>
            </a:r>
            <a:endParaRPr lang="fr-FR" sz="1050" dirty="0">
              <a:solidFill>
                <a:srgbClr val="000000"/>
              </a:solidFill>
              <a:latin typeface="Comic Sans MS" pitchFamily="66" charset="0"/>
            </a:endParaRPr>
          </a:p>
          <a:p>
            <a:pPr algn="ctr"/>
            <a:r>
              <a:rPr lang="fr-FR" sz="1050" i="1" dirty="0">
                <a:solidFill>
                  <a:srgbClr val="000000"/>
                </a:solidFill>
                <a:latin typeface="Comic Sans MS" pitchFamily="66" charset="0"/>
              </a:rPr>
              <a:t>Email : ycquiberon@orange.fr – Site : </a:t>
            </a:r>
            <a:r>
              <a:rPr lang="fr-FR" sz="1050" u="sng" dirty="0">
                <a:solidFill>
                  <a:srgbClr val="000000"/>
                </a:solidFill>
                <a:latin typeface="Comic Sans MS" pitchFamily="66" charset="0"/>
                <a:hlinkClick r:id="rId3"/>
              </a:rPr>
              <a:t>www.ycquiberon.com</a:t>
            </a:r>
            <a:r>
              <a:rPr lang="fr-FR" sz="1050" i="1" dirty="0">
                <a:solidFill>
                  <a:srgbClr val="000000"/>
                </a:solidFill>
                <a:latin typeface="Comic Sans MS" pitchFamily="66" charset="0"/>
              </a:rPr>
              <a:t>  </a:t>
            </a:r>
            <a:r>
              <a:rPr lang="fr-FR" sz="1050" i="1" dirty="0">
                <a:solidFill>
                  <a:schemeClr val="tx1">
                    <a:lumMod val="65000"/>
                    <a:lumOff val="35000"/>
                  </a:schemeClr>
                </a:solidFill>
                <a:latin typeface="Comic Sans MS" pitchFamily="66" charset="0"/>
              </a:rPr>
              <a:t>        </a:t>
            </a:r>
            <a:r>
              <a:rPr lang="fr-FR" sz="1050" i="1" dirty="0">
                <a:solidFill>
                  <a:schemeClr val="bg1"/>
                </a:solidFill>
                <a:latin typeface="Comic Sans MS" pitchFamily="66" charset="0"/>
              </a:rPr>
              <a:t>                                                                                </a:t>
            </a:r>
            <a:endParaRPr lang="fr-FR" sz="1050" dirty="0">
              <a:solidFill>
                <a:schemeClr val="bg1"/>
              </a:solidFill>
              <a:latin typeface="Comic Sans MS" pitchFamily="66" charset="0"/>
            </a:endParaRPr>
          </a:p>
          <a:p>
            <a:endParaRPr lang="fr-FR" dirty="0"/>
          </a:p>
        </p:txBody>
      </p:sp>
      <p:sp>
        <p:nvSpPr>
          <p:cNvPr id="11" name="Espace réservé du numéro de diapositive 10"/>
          <p:cNvSpPr>
            <a:spLocks noGrp="1"/>
          </p:cNvSpPr>
          <p:nvPr>
            <p:ph type="sldNum" sz="quarter" idx="12"/>
          </p:nvPr>
        </p:nvSpPr>
        <p:spPr>
          <a:xfrm>
            <a:off x="6566736" y="9252889"/>
            <a:ext cx="232259" cy="351235"/>
          </a:xfrm>
        </p:spPr>
        <p:txBody>
          <a:bodyPr/>
          <a:lstStyle/>
          <a:p>
            <a:fld id="{AA425E13-50D9-5B42-8A58-2E075F11B4AE}" type="slidenum">
              <a:rPr lang="fr-FR" sz="1100" b="1" i="1" smtClean="0">
                <a:solidFill>
                  <a:srgbClr val="000000"/>
                </a:solidFill>
                <a:latin typeface="Comic Sans MS" pitchFamily="66" charset="0"/>
              </a:rPr>
              <a:pPr/>
              <a:t>1</a:t>
            </a:fld>
            <a:endParaRPr lang="fr-FR" sz="1100" b="1" i="1" dirty="0">
              <a:solidFill>
                <a:srgbClr val="000000"/>
              </a:solidFill>
              <a:latin typeface="Comic Sans MS" pitchFamily="66" charset="0"/>
            </a:endParaRPr>
          </a:p>
        </p:txBody>
      </p:sp>
      <p:pic>
        <p:nvPicPr>
          <p:cNvPr id="7" name="Image 6"/>
          <p:cNvPicPr/>
          <p:nvPr/>
        </p:nvPicPr>
        <p:blipFill rotWithShape="1">
          <a:blip r:embed="rId4">
            <a:alphaModFix amt="97000"/>
            <a:extLst>
              <a:ext uri="{28A0092B-C50C-407E-A947-70E740481C1C}">
                <a14:useLocalDpi xmlns:a14="http://schemas.microsoft.com/office/drawing/2010/main" xmlns="" val="0"/>
              </a:ext>
            </a:extLst>
          </a:blip>
          <a:srcRect b="55471"/>
          <a:stretch/>
        </p:blipFill>
        <p:spPr bwMode="auto">
          <a:xfrm>
            <a:off x="3606835" y="1950182"/>
            <a:ext cx="2489129" cy="140784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53640926-AAD7-44d8-BBD7-CCE9431645EC}">
              <a14:shadowObscured xmlns:a14="http://schemas.microsoft.com/office/drawing/2010/main" xmlns=""/>
            </a:ext>
          </a:extLst>
        </p:spPr>
      </p:pic>
      <p:pic>
        <p:nvPicPr>
          <p:cNvPr id="9" name="Image 8"/>
          <p:cNvPicPr/>
          <p:nvPr/>
        </p:nvPicPr>
        <p:blipFill>
          <a:blip r:embed="rId5" cstate="print">
            <a:extLst>
              <a:ext uri="{BEBA8EAE-BF5A-486C-A8C5-ECC9F3942E4B}">
                <a14:imgProps xmlns:a14="http://schemas.microsoft.com/office/drawing/2010/main" xmlns="">
                  <a14:imgLayer r:embed="rId6">
                    <a14:imgEffect>
                      <a14:saturation sat="0"/>
                    </a14:imgEffect>
                  </a14:imgLayer>
                </a14:imgProps>
              </a:ext>
            </a:extLst>
          </a:blip>
          <a:stretch>
            <a:fillRect/>
          </a:stretch>
        </p:blipFill>
        <p:spPr bwMode="auto">
          <a:xfrm>
            <a:off x="362020" y="310764"/>
            <a:ext cx="1864272" cy="1814925"/>
          </a:xfrm>
          <a:prstGeom prst="ellipse">
            <a:avLst/>
          </a:prstGeom>
          <a:ln w="76200" cap="rnd">
            <a:noFill/>
            <a:prstDash val="sysDot"/>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4" name="Zone de texte 31"/>
          <p:cNvSpPr txBox="1">
            <a:spLocks/>
          </p:cNvSpPr>
          <p:nvPr/>
        </p:nvSpPr>
        <p:spPr bwMode="auto">
          <a:xfrm rot="10800000" flipH="1" flipV="1">
            <a:off x="2640921" y="770544"/>
            <a:ext cx="4437474" cy="12360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6698" tIns="48349" rIns="96698" bIns="48349"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defTabSz="966978"/>
            <a:r>
              <a:rPr lang="fr-FR" sz="7400" b="1" i="1" dirty="0">
                <a:solidFill>
                  <a:srgbClr val="800000"/>
                </a:solidFill>
                <a:latin typeface="Comic Sans MS" charset="0"/>
                <a:ea typeface="ÇlÇr ñæí©" charset="0"/>
              </a:rPr>
              <a:t>T-NEWS</a:t>
            </a:r>
            <a:endParaRPr lang="fr-FR" sz="7400" dirty="0">
              <a:solidFill>
                <a:srgbClr val="800000"/>
              </a:solidFill>
            </a:endParaRPr>
          </a:p>
        </p:txBody>
      </p:sp>
      <p:sp>
        <p:nvSpPr>
          <p:cNvPr id="10" name="WordArt 3"/>
          <p:cNvSpPr>
            <a:spLocks noChangeArrowheads="1" noChangeShapeType="1"/>
          </p:cNvSpPr>
          <p:nvPr/>
        </p:nvSpPr>
        <p:spPr bwMode="auto">
          <a:xfrm rot="21248403">
            <a:off x="215125" y="3234583"/>
            <a:ext cx="1672247" cy="433883"/>
          </a:xfrm>
          <a:prstGeom prst="rect">
            <a:avLst/>
          </a:prstGeom>
          <a:ln>
            <a:noFill/>
          </a:ln>
          <a:extLst>
            <a:ext uri="{AF507438-7753-43e0-B8FC-AC1667EBCBE1}">
              <a14:hiddenEffects xmlns:a14="http://schemas.microsoft.com/office/drawing/2010/main" xmlns="">
                <a:effectLst/>
              </a14:hiddenEffects>
            </a:ext>
          </a:extLst>
        </p:spPr>
        <p:txBody>
          <a:bodyPr wrap="none" lIns="96698" tIns="48349" rIns="96698" bIns="48349" fromWordArt="1">
            <a:prstTxWarp prst="textCurveDown">
              <a:avLst>
                <a:gd name="adj" fmla="val 0"/>
              </a:avLst>
            </a:prstTxWarp>
          </a:bodyPr>
          <a:lstStyle/>
          <a:p>
            <a:pPr algn="ctr" rtl="0">
              <a:buNone/>
            </a:pPr>
            <a:r>
              <a:rPr lang="fr-FR" sz="52500" b="1" i="1" kern="10" dirty="0">
                <a:ln w="6350">
                  <a:solidFill>
                    <a:srgbClr val="000000"/>
                  </a:solidFill>
                  <a:round/>
                  <a:headEnd/>
                  <a:tailEnd/>
                </a:ln>
                <a:solidFill>
                  <a:srgbClr val="990000"/>
                </a:solidFill>
                <a:latin typeface="Comic Sans MS"/>
                <a:ea typeface="Comic Sans MS"/>
                <a:cs typeface="Comic Sans MS"/>
              </a:rPr>
              <a:t>Editorial</a:t>
            </a:r>
            <a:endParaRPr lang="fr-FR" b="1" i="1" kern="10" dirty="0">
              <a:ln w="6350">
                <a:solidFill>
                  <a:srgbClr val="000000"/>
                </a:solidFill>
                <a:round/>
                <a:headEnd/>
                <a:tailEnd/>
              </a:ln>
              <a:solidFill>
                <a:srgbClr val="990000"/>
              </a:solidFill>
              <a:latin typeface="Comic Sans MS"/>
              <a:ea typeface="Comic Sans MS"/>
              <a:cs typeface="Comic Sans MS"/>
            </a:endParaRPr>
          </a:p>
        </p:txBody>
      </p:sp>
      <p:cxnSp>
        <p:nvCxnSpPr>
          <p:cNvPr id="1028" name="AutoShape 4"/>
          <p:cNvCxnSpPr>
            <a:cxnSpLocks noChangeShapeType="1"/>
          </p:cNvCxnSpPr>
          <p:nvPr/>
        </p:nvCxnSpPr>
        <p:spPr bwMode="auto">
          <a:xfrm>
            <a:off x="2421146" y="583814"/>
            <a:ext cx="4525559" cy="1588"/>
          </a:xfrm>
          <a:prstGeom prst="straightConnector1">
            <a:avLst/>
          </a:prstGeom>
          <a:ln>
            <a:headEnd/>
            <a:tailEnd/>
          </a:ln>
          <a:extLst>
            <a:ext uri="{909E8E84-426E-40dd-AFC4-6F175D3DCCD1}">
              <a14:hiddenFill xmlns:a14="http://schemas.microsoft.com/office/drawing/2010/main" xmlns="">
                <a:noFill/>
              </a14:hiddenFill>
            </a:ext>
          </a:extLst>
        </p:spPr>
        <p:style>
          <a:lnRef idx="2">
            <a:schemeClr val="accent2"/>
          </a:lnRef>
          <a:fillRef idx="0">
            <a:schemeClr val="accent2"/>
          </a:fillRef>
          <a:effectRef idx="1">
            <a:schemeClr val="accent2"/>
          </a:effectRef>
          <a:fontRef idx="minor">
            <a:schemeClr val="tx1"/>
          </a:fontRef>
        </p:style>
      </p:cxnSp>
      <p:sp>
        <p:nvSpPr>
          <p:cNvPr id="18" name="AutoShape 7"/>
          <p:cNvSpPr>
            <a:spLocks noChangeArrowheads="1"/>
          </p:cNvSpPr>
          <p:nvPr/>
        </p:nvSpPr>
        <p:spPr bwMode="auto">
          <a:xfrm>
            <a:off x="1345722" y="3752699"/>
            <a:ext cx="5600984" cy="2190902"/>
          </a:xfrm>
          <a:prstGeom prst="flowChartAlternateProcess">
            <a:avLst/>
          </a:prstGeom>
          <a:solidFill>
            <a:srgbClr val="FF9999"/>
          </a:solidFill>
          <a:ln w="3175">
            <a:solidFill>
              <a:srgbClr val="CCFFFF"/>
            </a:solidFill>
          </a:ln>
          <a:effectLst>
            <a:innerShdw blurRad="63500" dist="50800" dir="2700000">
              <a:prstClr val="black">
                <a:alpha val="50000"/>
              </a:prstClr>
            </a:innerShdw>
          </a:effectLst>
          <a:extLst>
            <a:ext uri="{91240B29-F687-4f45-9708-019B960494DF}">
              <a14:hiddenLine xmlns:a14="http://schemas.microsoft.com/office/drawing/2010/main" xmlns="" w="9525">
                <a:solidFill>
                  <a:srgbClr val="000000"/>
                </a:solidFill>
                <a:miter lim="800000"/>
                <a:headEnd/>
                <a:tailEnd/>
              </a14:hiddenLine>
            </a:ext>
          </a:extLst>
        </p:spPr>
        <p:txBody>
          <a:bodyPr vert="horz" wrap="square" lIns="96698" tIns="48349" rIns="96698" bIns="48349" numCol="1" anchor="t" anchorCtr="0" compatLnSpc="1">
            <a:prstTxWarp prst="textNoShape">
              <a:avLst/>
            </a:prstTxWarp>
          </a:bodyPr>
          <a:lstStyle/>
          <a:p>
            <a:pPr fontAlgn="base"/>
            <a:r>
              <a:rPr lang="fr-FR" sz="1200" dirty="0" smtClean="0">
                <a:solidFill>
                  <a:srgbClr val="000000"/>
                </a:solidFill>
                <a:latin typeface="Comic Sans MS" pitchFamily="66" charset="0"/>
              </a:rPr>
              <a:t>Bonjour à tous, </a:t>
            </a:r>
          </a:p>
          <a:p>
            <a:pPr fontAlgn="base"/>
            <a:r>
              <a:rPr lang="fr-FR" sz="1200" dirty="0" smtClean="0">
                <a:solidFill>
                  <a:srgbClr val="000000"/>
                </a:solidFill>
                <a:latin typeface="Comic Sans MS" pitchFamily="66" charset="0"/>
              </a:rPr>
              <a:t>Ce troisième numéro de l’année 2024 qui arrive à mi-saison, récapitule les événements qui se sont déroulés en mai et juin.</a:t>
            </a:r>
          </a:p>
          <a:p>
            <a:pPr fontAlgn="base"/>
            <a:r>
              <a:rPr lang="fr-FR" sz="1200" dirty="0" smtClean="0">
                <a:solidFill>
                  <a:srgbClr val="000000"/>
                </a:solidFill>
                <a:latin typeface="Comic Sans MS" pitchFamily="66" charset="0"/>
              </a:rPr>
              <a:t>Le Yacht Club a organisé 6 événements au cours de ce printemps dont les championnats de France Quillards salués par la FFV pour l’organisation et l’implication des bénévoles du club.</a:t>
            </a:r>
          </a:p>
          <a:p>
            <a:pPr fontAlgn="base"/>
            <a:r>
              <a:rPr lang="fr-FR" sz="1200" dirty="0" smtClean="0">
                <a:solidFill>
                  <a:srgbClr val="000000"/>
                </a:solidFill>
                <a:latin typeface="Comic Sans MS" pitchFamily="66" charset="0"/>
              </a:rPr>
              <a:t>De beaux et grands événements attendent encore le Yacht Club pour cette seconde partie de la saison </a:t>
            </a:r>
            <a:r>
              <a:rPr lang="fr-FR" sz="1200" dirty="0" smtClean="0">
                <a:solidFill>
                  <a:srgbClr val="000000"/>
                </a:solidFill>
                <a:latin typeface="Comic Sans MS" pitchFamily="66" charset="0"/>
              </a:rPr>
              <a:t>où </a:t>
            </a:r>
            <a:r>
              <a:rPr lang="fr-FR" sz="1200" dirty="0" smtClean="0">
                <a:solidFill>
                  <a:srgbClr val="000000"/>
                </a:solidFill>
                <a:latin typeface="Comic Sans MS" pitchFamily="66" charset="0"/>
              </a:rPr>
              <a:t>toute l’énergie déployée </a:t>
            </a:r>
            <a:r>
              <a:rPr lang="fr-FR" sz="1200" dirty="0" smtClean="0">
                <a:solidFill>
                  <a:srgbClr val="000000"/>
                </a:solidFill>
                <a:latin typeface="Comic Sans MS" pitchFamily="66" charset="0"/>
              </a:rPr>
              <a:t>par tous permettra leurs réussites.</a:t>
            </a:r>
            <a:endParaRPr lang="fr-FR" sz="1200" dirty="0" smtClean="0">
              <a:solidFill>
                <a:srgbClr val="000000"/>
              </a:solidFill>
              <a:latin typeface="Comic Sans MS" pitchFamily="66" charset="0"/>
            </a:endParaRPr>
          </a:p>
          <a:p>
            <a:pPr fontAlgn="base"/>
            <a:r>
              <a:rPr lang="fr-FR" sz="1200" dirty="0" smtClean="0">
                <a:solidFill>
                  <a:srgbClr val="000000"/>
                </a:solidFill>
                <a:latin typeface="Comic Sans MS" pitchFamily="66" charset="0"/>
              </a:rPr>
              <a:t>Bon été et bon vent à toutes et tous.</a:t>
            </a:r>
            <a:endParaRPr lang="fr-FR" sz="2500" dirty="0">
              <a:latin typeface="Arial" charset="0"/>
              <a:ea typeface="ＭＳ Ｐゴシック" charset="0"/>
            </a:endParaRPr>
          </a:p>
        </p:txBody>
      </p:sp>
      <p:sp>
        <p:nvSpPr>
          <p:cNvPr id="4097" name="Rectangle 1"/>
          <p:cNvSpPr>
            <a:spLocks noChangeArrowheads="1"/>
          </p:cNvSpPr>
          <p:nvPr/>
        </p:nvSpPr>
        <p:spPr bwMode="auto">
          <a:xfrm>
            <a:off x="1466766" y="255339"/>
            <a:ext cx="5611629" cy="328475"/>
          </a:xfrm>
          <a:prstGeom prst="rect">
            <a:avLst/>
          </a:prstGeom>
          <a:noFill/>
          <a:ln w="9525">
            <a:noFill/>
            <a:miter lim="800000"/>
            <a:headEnd/>
            <a:tailEnd/>
          </a:ln>
          <a:effectLst/>
        </p:spPr>
        <p:txBody>
          <a:bodyPr vert="horz" wrap="square" lIns="96698" tIns="48349" rIns="96698" bIns="48349" numCol="1" anchor="ctr" anchorCtr="0" compatLnSpc="1">
            <a:prstTxWarp prst="textNoShape">
              <a:avLst/>
            </a:prstTxWarp>
            <a:spAutoFit/>
          </a:bodyPr>
          <a:lstStyle/>
          <a:p>
            <a:pPr algn="r" defTabSz="966978" fontAlgn="base">
              <a:spcBef>
                <a:spcPct val="0"/>
              </a:spcBef>
              <a:spcAft>
                <a:spcPct val="0"/>
              </a:spcAft>
            </a:pPr>
            <a:r>
              <a:rPr lang="fr-FR" sz="1500" i="1" dirty="0">
                <a:solidFill>
                  <a:srgbClr val="990000"/>
                </a:solidFill>
                <a:latin typeface="Comic Sans MS" pitchFamily="66" charset="0"/>
                <a:ea typeface="Trebuchet MS" pitchFamily="34" charset="0"/>
                <a:cs typeface="Times New Roman" pitchFamily="18" charset="0"/>
              </a:rPr>
              <a:t>La Gazette du YACHT CLUB : </a:t>
            </a:r>
            <a:r>
              <a:rPr lang="fr-FR" sz="1500" i="1" dirty="0" smtClean="0">
                <a:solidFill>
                  <a:srgbClr val="990000"/>
                </a:solidFill>
                <a:latin typeface="Comic Sans MS" pitchFamily="66" charset="0"/>
                <a:ea typeface="Trebuchet MS" pitchFamily="34" charset="0"/>
                <a:cs typeface="Times New Roman" pitchFamily="18" charset="0"/>
              </a:rPr>
              <a:t>juillet-aout-septembre 2024</a:t>
            </a:r>
            <a:endParaRPr lang="fr-FR" dirty="0">
              <a:solidFill>
                <a:srgbClr val="990000"/>
              </a:solidFill>
              <a:latin typeface="Arial" pitchFamily="34" charset="0"/>
              <a:cs typeface="Arial" pitchFamily="34" charset="0"/>
            </a:endParaRPr>
          </a:p>
        </p:txBody>
      </p:sp>
      <p:sp>
        <p:nvSpPr>
          <p:cNvPr id="17" name="ZoneTexte 16"/>
          <p:cNvSpPr txBox="1"/>
          <p:nvPr/>
        </p:nvSpPr>
        <p:spPr>
          <a:xfrm>
            <a:off x="939800" y="2444690"/>
            <a:ext cx="787290" cy="400110"/>
          </a:xfrm>
          <a:prstGeom prst="rect">
            <a:avLst/>
          </a:prstGeom>
          <a:noFill/>
        </p:spPr>
        <p:txBody>
          <a:bodyPr wrap="square" rtlCol="0">
            <a:spAutoFit/>
          </a:bodyPr>
          <a:lstStyle/>
          <a:p>
            <a:pPr algn="ctr"/>
            <a:r>
              <a:rPr lang="fr-FR" sz="2000" b="1" dirty="0">
                <a:solidFill>
                  <a:srgbClr val="990000"/>
                </a:solidFill>
                <a:effectLst>
                  <a:reflection blurRad="6350" stA="60000" endA="900" endPos="60000" dist="29997" dir="5400000" sy="-100000" algn="bl" rotWithShape="0"/>
                </a:effectLst>
                <a:latin typeface="Comic Sans MS" pitchFamily="66" charset="0"/>
              </a:rPr>
              <a:t>n°11</a:t>
            </a:r>
          </a:p>
        </p:txBody>
      </p:sp>
      <p:sp>
        <p:nvSpPr>
          <p:cNvPr id="16" name="WordArt 3"/>
          <p:cNvSpPr>
            <a:spLocks noChangeArrowheads="1" noChangeShapeType="1"/>
          </p:cNvSpPr>
          <p:nvPr/>
        </p:nvSpPr>
        <p:spPr bwMode="auto">
          <a:xfrm rot="21160705">
            <a:off x="104432" y="6226235"/>
            <a:ext cx="1670736" cy="427941"/>
          </a:xfrm>
          <a:prstGeom prst="rect">
            <a:avLst/>
          </a:prstGeom>
          <a:ln w="3175">
            <a:noFill/>
          </a:ln>
          <a:extLst>
            <a:ext uri="{AF507438-7753-43e0-B8FC-AC1667EBCBE1}">
              <a14:hiddenEffects xmlns:a14="http://schemas.microsoft.com/office/drawing/2010/main" xmlns="">
                <a:effectLst/>
              </a14:hiddenEffects>
            </a:ext>
          </a:extLst>
        </p:spPr>
        <p:txBody>
          <a:bodyPr wrap="none" lIns="96698" tIns="48349" rIns="96698" bIns="48349" fromWordArt="1">
            <a:prstTxWarp prst="textCurveDown">
              <a:avLst>
                <a:gd name="adj" fmla="val 0"/>
              </a:avLst>
            </a:prstTxWarp>
          </a:bodyPr>
          <a:lstStyle/>
          <a:p>
            <a:pPr algn="ctr" rtl="0">
              <a:buNone/>
            </a:pPr>
            <a:r>
              <a:rPr lang="fr-FR" sz="75700" b="1" i="1" kern="10" dirty="0">
                <a:ln w="9525">
                  <a:solidFill>
                    <a:srgbClr val="000000"/>
                  </a:solidFill>
                  <a:round/>
                  <a:headEnd/>
                  <a:tailEnd/>
                </a:ln>
                <a:solidFill>
                  <a:srgbClr val="FF9999"/>
                </a:solidFill>
                <a:latin typeface="Comic Sans MS"/>
                <a:ea typeface="Comic Sans MS"/>
                <a:cs typeface="Comic Sans MS"/>
              </a:rPr>
              <a:t>Sommaire</a:t>
            </a:r>
            <a:endParaRPr lang="fr-FR" sz="3600" b="1" i="1" kern="10" dirty="0">
              <a:ln w="9525">
                <a:solidFill>
                  <a:srgbClr val="000000"/>
                </a:solidFill>
                <a:round/>
                <a:headEnd/>
                <a:tailEnd/>
              </a:ln>
              <a:solidFill>
                <a:srgbClr val="FF9999"/>
              </a:solidFill>
              <a:latin typeface="Comic Sans MS"/>
              <a:ea typeface="Comic Sans MS"/>
              <a:cs typeface="Comic Sans MS"/>
            </a:endParaRPr>
          </a:p>
        </p:txBody>
      </p:sp>
      <p:graphicFrame>
        <p:nvGraphicFramePr>
          <p:cNvPr id="20" name="Diagramme 19"/>
          <p:cNvGraphicFramePr/>
          <p:nvPr/>
        </p:nvGraphicFramePr>
        <p:xfrm>
          <a:off x="1548998" y="6334963"/>
          <a:ext cx="5397707" cy="291330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xmlns="" val="3037856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normAutofit/>
          </a:bodyPr>
          <a:lstStyle/>
          <a:p>
            <a:fld id="{AA425E13-50D9-5B42-8A58-2E075F11B4AE}" type="slidenum">
              <a:rPr lang="fr-FR" sz="1100" b="1" i="1" smtClean="0">
                <a:solidFill>
                  <a:srgbClr val="000000"/>
                </a:solidFill>
                <a:latin typeface="Comic Sans MS" pitchFamily="66" charset="0"/>
              </a:rPr>
              <a:pPr/>
              <a:t>2</a:t>
            </a:fld>
            <a:endParaRPr lang="fr-FR" sz="1100" b="1" i="1" dirty="0">
              <a:solidFill>
                <a:srgbClr val="000000"/>
              </a:solidFill>
              <a:latin typeface="Comic Sans MS" pitchFamily="66" charset="0"/>
            </a:endParaRPr>
          </a:p>
        </p:txBody>
      </p:sp>
      <p:grpSp>
        <p:nvGrpSpPr>
          <p:cNvPr id="27" name="Groupe 26"/>
          <p:cNvGrpSpPr/>
          <p:nvPr/>
        </p:nvGrpSpPr>
        <p:grpSpPr>
          <a:xfrm>
            <a:off x="1284011" y="431453"/>
            <a:ext cx="4619355" cy="538111"/>
            <a:chOff x="0" y="429112"/>
            <a:chExt cx="3998464" cy="416458"/>
          </a:xfrm>
          <a:solidFill>
            <a:srgbClr val="990000"/>
          </a:solidFill>
          <a:scene3d>
            <a:camera prst="orthographicFront"/>
            <a:lightRig rig="flat" dir="t"/>
          </a:scene3d>
        </p:grpSpPr>
        <p:sp>
          <p:nvSpPr>
            <p:cNvPr id="28" name="Rectangle à coins arrondis 27"/>
            <p:cNvSpPr/>
            <p:nvPr/>
          </p:nvSpPr>
          <p:spPr>
            <a:xfrm>
              <a:off x="0" y="429112"/>
              <a:ext cx="3998464" cy="416458"/>
            </a:xfrm>
            <a:prstGeom prst="roundRect">
              <a:avLst/>
            </a:prstGeom>
            <a:grpFill/>
            <a:sp3d prstMaterial="plastic">
              <a:bevelT w="120900" h="88900"/>
              <a:bevelB w="88900" h="31750" prst="angle"/>
            </a:sp3d>
          </p:spPr>
          <p:style>
            <a:lnRef idx="0">
              <a:schemeClr val="lt2">
                <a:hueOff val="0"/>
                <a:satOff val="0"/>
                <a:lumOff val="0"/>
                <a:alphaOff val="0"/>
              </a:schemeClr>
            </a:lnRef>
            <a:fillRef idx="3">
              <a:schemeClr val="dk2">
                <a:hueOff val="0"/>
                <a:satOff val="0"/>
                <a:lumOff val="0"/>
                <a:alphaOff val="0"/>
              </a:schemeClr>
            </a:fillRef>
            <a:effectRef idx="2">
              <a:schemeClr val="dk2">
                <a:hueOff val="0"/>
                <a:satOff val="0"/>
                <a:lumOff val="0"/>
                <a:alphaOff val="0"/>
              </a:schemeClr>
            </a:effectRef>
            <a:fontRef idx="minor">
              <a:schemeClr val="lt1"/>
            </a:fontRef>
          </p:style>
        </p:sp>
        <p:sp>
          <p:nvSpPr>
            <p:cNvPr id="29" name="Rectangle 28"/>
            <p:cNvSpPr/>
            <p:nvPr/>
          </p:nvSpPr>
          <p:spPr>
            <a:xfrm>
              <a:off x="20330" y="449442"/>
              <a:ext cx="3957804" cy="375798"/>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57150" marR="0" lvl="0" indent="0" algn="ctr" defTabSz="400050" eaLnBrk="1" fontAlgn="auto" latinLnBrk="0" hangingPunct="1">
                <a:lnSpc>
                  <a:spcPct val="90000"/>
                </a:lnSpc>
                <a:spcBef>
                  <a:spcPct val="0"/>
                </a:spcBef>
                <a:spcAft>
                  <a:spcPct val="15000"/>
                </a:spcAft>
                <a:buClrTx/>
                <a:buSzTx/>
                <a:buFontTx/>
                <a:buNone/>
                <a:tabLst/>
                <a:defRPr/>
              </a:pPr>
              <a:r>
                <a:rPr lang="fr-FR" sz="2000" b="1" i="1" kern="1200" dirty="0">
                  <a:solidFill>
                    <a:schemeClr val="bg1"/>
                  </a:solidFill>
                  <a:latin typeface="Comic Sans MS" pitchFamily="66" charset="0"/>
                </a:rPr>
                <a:t>Retour sur le 1</a:t>
              </a:r>
              <a:r>
                <a:rPr lang="fr-FR" sz="2000" b="1" i="1" kern="1200" baseline="30000" dirty="0">
                  <a:solidFill>
                    <a:schemeClr val="bg1"/>
                  </a:solidFill>
                  <a:latin typeface="Comic Sans MS" pitchFamily="66" charset="0"/>
                </a:rPr>
                <a:t>er</a:t>
              </a:r>
              <a:r>
                <a:rPr lang="fr-FR" sz="2000" b="1" i="1" kern="1200" dirty="0">
                  <a:solidFill>
                    <a:schemeClr val="bg1"/>
                  </a:solidFill>
                  <a:latin typeface="Comic Sans MS" pitchFamily="66" charset="0"/>
                </a:rPr>
                <a:t> semestre 2024</a:t>
              </a:r>
            </a:p>
          </p:txBody>
        </p:sp>
      </p:grpSp>
      <p:pic>
        <p:nvPicPr>
          <p:cNvPr id="18" name="Image 17"/>
          <p:cNvPicPr/>
          <p:nvPr/>
        </p:nvPicPr>
        <p:blipFill rotWithShape="1">
          <a:blip r:embed="rId2">
            <a:alphaModFix amt="97000"/>
            <a:extLst>
              <a:ext uri="{28A0092B-C50C-407E-A947-70E740481C1C}">
                <a14:useLocalDpi xmlns:a14="http://schemas.microsoft.com/office/drawing/2010/main" xmlns="" val="0"/>
              </a:ext>
            </a:extLst>
          </a:blip>
          <a:srcRect b="55471"/>
          <a:stretch/>
        </p:blipFill>
        <p:spPr bwMode="auto">
          <a:xfrm>
            <a:off x="6488468" y="457721"/>
            <a:ext cx="406778" cy="29584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53640926-AAD7-44d8-BBD7-CCE9431645EC}">
              <a14:shadowObscured xmlns:a14="http://schemas.microsoft.com/office/drawing/2010/main" xmlns=""/>
            </a:ext>
          </a:extLst>
        </p:spPr>
      </p:pic>
      <p:sp>
        <p:nvSpPr>
          <p:cNvPr id="6148" name="AutoShape 4" descr="Notes musique note de musique Téléchargement instantané - Etsy France"/>
          <p:cNvSpPr>
            <a:spLocks noChangeAspect="1" noChangeArrowheads="1"/>
          </p:cNvSpPr>
          <p:nvPr/>
        </p:nvSpPr>
        <p:spPr bwMode="auto">
          <a:xfrm>
            <a:off x="155575" y="-822325"/>
            <a:ext cx="1800225" cy="1724025"/>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6150" name="AutoShape 6" descr="Notes musique note de musique Téléchargement instantané - Etsy France"/>
          <p:cNvSpPr>
            <a:spLocks noChangeAspect="1" noChangeArrowheads="1"/>
          </p:cNvSpPr>
          <p:nvPr/>
        </p:nvSpPr>
        <p:spPr bwMode="auto">
          <a:xfrm>
            <a:off x="155575" y="-822325"/>
            <a:ext cx="1800225" cy="1724025"/>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4" name="Picture 2" descr="F:\La gazette\IMG_20230430_140748.jpg">
            <a:extLst>
              <a:ext uri="{FF2B5EF4-FFF2-40B4-BE49-F238E27FC236}">
                <a16:creationId xmlns:a16="http://schemas.microsoft.com/office/drawing/2014/main" xmlns="" id="{8E35D1E7-5C88-14EF-C7B5-F961EC6A96C6}"/>
              </a:ext>
            </a:extLst>
          </p:cNvPr>
          <p:cNvPicPr>
            <a:picLocks noChangeAspect="1" noChangeArrowheads="1"/>
          </p:cNvPicPr>
          <p:nvPr/>
        </p:nvPicPr>
        <p:blipFill>
          <a:blip r:embed="rId3"/>
          <a:srcRect b="38465"/>
          <a:stretch>
            <a:fillRect/>
          </a:stretch>
        </p:blipFill>
        <p:spPr bwMode="auto">
          <a:xfrm>
            <a:off x="807751" y="1095109"/>
            <a:ext cx="766292" cy="835291"/>
          </a:xfrm>
          <a:prstGeom prst="rect">
            <a:avLst/>
          </a:prstGeom>
          <a:noFill/>
        </p:spPr>
      </p:pic>
      <p:sp>
        <p:nvSpPr>
          <p:cNvPr id="6" name="ZoneTexte 5">
            <a:extLst>
              <a:ext uri="{FF2B5EF4-FFF2-40B4-BE49-F238E27FC236}">
                <a16:creationId xmlns:a16="http://schemas.microsoft.com/office/drawing/2014/main" xmlns="" id="{FAC51648-E7D4-A095-CD5D-296138BF9EAB}"/>
              </a:ext>
            </a:extLst>
          </p:cNvPr>
          <p:cNvSpPr txBox="1"/>
          <p:nvPr/>
        </p:nvSpPr>
        <p:spPr>
          <a:xfrm>
            <a:off x="1575763" y="1095109"/>
            <a:ext cx="1980029" cy="369332"/>
          </a:xfrm>
          <a:prstGeom prst="rect">
            <a:avLst/>
          </a:prstGeom>
          <a:noFill/>
        </p:spPr>
        <p:txBody>
          <a:bodyPr wrap="none" rtlCol="0">
            <a:spAutoFit/>
          </a:bodyPr>
          <a:lstStyle/>
          <a:p>
            <a:r>
              <a:rPr lang="fr-FR" b="1" u="sng" dirty="0">
                <a:solidFill>
                  <a:srgbClr val="FF0000"/>
                </a:solidFill>
                <a:latin typeface="Comic Sans MS" pitchFamily="66" charset="0"/>
              </a:rPr>
              <a:t>RM </a:t>
            </a:r>
            <a:r>
              <a:rPr lang="fr-FR" b="1" u="sng" dirty="0" err="1">
                <a:solidFill>
                  <a:srgbClr val="FF0000"/>
                </a:solidFill>
                <a:latin typeface="Comic Sans MS" pitchFamily="66" charset="0"/>
              </a:rPr>
              <a:t>Cup</a:t>
            </a:r>
            <a:r>
              <a:rPr lang="fr-FR" b="1" u="sng" dirty="0">
                <a:solidFill>
                  <a:srgbClr val="FF0000"/>
                </a:solidFill>
                <a:latin typeface="Comic Sans MS" pitchFamily="66" charset="0"/>
              </a:rPr>
              <a:t> 28 avril</a:t>
            </a:r>
          </a:p>
        </p:txBody>
      </p:sp>
      <p:sp>
        <p:nvSpPr>
          <p:cNvPr id="7" name="Rectangle 6">
            <a:extLst>
              <a:ext uri="{FF2B5EF4-FFF2-40B4-BE49-F238E27FC236}">
                <a16:creationId xmlns:a16="http://schemas.microsoft.com/office/drawing/2014/main" xmlns="" id="{10714284-2175-A380-D7DB-6B59049D22BC}"/>
              </a:ext>
            </a:extLst>
          </p:cNvPr>
          <p:cNvSpPr/>
          <p:nvPr/>
        </p:nvSpPr>
        <p:spPr>
          <a:xfrm>
            <a:off x="1654470" y="1464441"/>
            <a:ext cx="2854691" cy="461665"/>
          </a:xfrm>
          <a:prstGeom prst="rect">
            <a:avLst/>
          </a:prstGeom>
          <a:ln>
            <a:solidFill>
              <a:schemeClr val="bg1">
                <a:lumMod val="65000"/>
              </a:schemeClr>
            </a:solidFill>
          </a:ln>
        </p:spPr>
        <p:txBody>
          <a:bodyPr wrap="square">
            <a:spAutoFit/>
          </a:bodyPr>
          <a:lstStyle/>
          <a:p>
            <a:r>
              <a:rPr lang="fr-FR" sz="1200" dirty="0">
                <a:latin typeface="Comic Sans MS" pitchFamily="66" charset="0"/>
              </a:rPr>
              <a:t>L’édition RM Cup 2024 a été annulée pour </a:t>
            </a:r>
            <a:r>
              <a:rPr lang="fr-FR" sz="1200" dirty="0" smtClean="0">
                <a:latin typeface="Comic Sans MS" pitchFamily="66" charset="0"/>
              </a:rPr>
              <a:t>météo </a:t>
            </a:r>
            <a:r>
              <a:rPr lang="fr-FR" sz="1200" dirty="0">
                <a:latin typeface="Comic Sans MS" pitchFamily="66" charset="0"/>
              </a:rPr>
              <a:t>défavorable.</a:t>
            </a:r>
          </a:p>
        </p:txBody>
      </p:sp>
      <p:sp>
        <p:nvSpPr>
          <p:cNvPr id="8" name="ZoneTexte 7">
            <a:extLst>
              <a:ext uri="{FF2B5EF4-FFF2-40B4-BE49-F238E27FC236}">
                <a16:creationId xmlns:a16="http://schemas.microsoft.com/office/drawing/2014/main" xmlns="" id="{8DCFFCC2-F912-9F2C-7DC8-9B35D66835EA}"/>
              </a:ext>
            </a:extLst>
          </p:cNvPr>
          <p:cNvSpPr txBox="1"/>
          <p:nvPr/>
        </p:nvSpPr>
        <p:spPr>
          <a:xfrm>
            <a:off x="469323" y="2011360"/>
            <a:ext cx="3373039" cy="369332"/>
          </a:xfrm>
          <a:prstGeom prst="rect">
            <a:avLst/>
          </a:prstGeom>
          <a:noFill/>
        </p:spPr>
        <p:txBody>
          <a:bodyPr wrap="none" rtlCol="0">
            <a:spAutoFit/>
          </a:bodyPr>
          <a:lstStyle/>
          <a:p>
            <a:r>
              <a:rPr lang="fr-FR" b="1" u="sng" dirty="0">
                <a:solidFill>
                  <a:srgbClr val="FF0000"/>
                </a:solidFill>
                <a:latin typeface="Comic Sans MS" pitchFamily="66" charset="0"/>
              </a:rPr>
              <a:t>Grand Largue 03-04-05 mai</a:t>
            </a:r>
          </a:p>
        </p:txBody>
      </p:sp>
      <p:pic>
        <p:nvPicPr>
          <p:cNvPr id="9" name="Image 8">
            <a:extLst>
              <a:ext uri="{FF2B5EF4-FFF2-40B4-BE49-F238E27FC236}">
                <a16:creationId xmlns:a16="http://schemas.microsoft.com/office/drawing/2014/main" xmlns="" id="{921CB3C0-2A6A-4132-AFEC-CCA61D90CDA6}"/>
              </a:ext>
            </a:extLst>
          </p:cNvPr>
          <p:cNvPicPr>
            <a:picLocks noChangeAspect="1"/>
          </p:cNvPicPr>
          <p:nvPr/>
        </p:nvPicPr>
        <p:blipFill>
          <a:blip r:embed="rId4"/>
          <a:stretch>
            <a:fillRect/>
          </a:stretch>
        </p:blipFill>
        <p:spPr>
          <a:xfrm>
            <a:off x="3903934" y="2075662"/>
            <a:ext cx="1295961" cy="410870"/>
          </a:xfrm>
          <a:prstGeom prst="rect">
            <a:avLst/>
          </a:prstGeom>
        </p:spPr>
      </p:pic>
      <p:pic>
        <p:nvPicPr>
          <p:cNvPr id="10" name="Picture 2" descr="C:\Users\GILBERT\YCQ\La gazette\TNEWS10\cdf_interseriequillards.png">
            <a:extLst>
              <a:ext uri="{FF2B5EF4-FFF2-40B4-BE49-F238E27FC236}">
                <a16:creationId xmlns:a16="http://schemas.microsoft.com/office/drawing/2014/main" xmlns="" id="{7CDE0E8E-8764-7D5C-4F90-A511DBB98C4C}"/>
              </a:ext>
            </a:extLst>
          </p:cNvPr>
          <p:cNvPicPr>
            <a:picLocks noChangeAspect="1" noChangeArrowheads="1"/>
          </p:cNvPicPr>
          <p:nvPr/>
        </p:nvPicPr>
        <p:blipFill>
          <a:blip r:embed="rId5"/>
          <a:srcRect/>
          <a:stretch>
            <a:fillRect/>
          </a:stretch>
        </p:blipFill>
        <p:spPr bwMode="auto">
          <a:xfrm>
            <a:off x="5728466" y="4343038"/>
            <a:ext cx="1400013" cy="1494492"/>
          </a:xfrm>
          <a:prstGeom prst="rect">
            <a:avLst/>
          </a:prstGeom>
          <a:noFill/>
        </p:spPr>
      </p:pic>
      <p:sp>
        <p:nvSpPr>
          <p:cNvPr id="11" name="ZoneTexte 10">
            <a:extLst>
              <a:ext uri="{FF2B5EF4-FFF2-40B4-BE49-F238E27FC236}">
                <a16:creationId xmlns:a16="http://schemas.microsoft.com/office/drawing/2014/main" xmlns="" id="{5D20C3D5-AC79-85A1-4607-23F480EE3E76}"/>
              </a:ext>
            </a:extLst>
          </p:cNvPr>
          <p:cNvSpPr txBox="1"/>
          <p:nvPr/>
        </p:nvSpPr>
        <p:spPr>
          <a:xfrm>
            <a:off x="1097697" y="3785029"/>
            <a:ext cx="5797549" cy="369332"/>
          </a:xfrm>
          <a:prstGeom prst="rect">
            <a:avLst/>
          </a:prstGeom>
          <a:noFill/>
        </p:spPr>
        <p:txBody>
          <a:bodyPr wrap="square" rtlCol="0">
            <a:spAutoFit/>
          </a:bodyPr>
          <a:lstStyle/>
          <a:p>
            <a:r>
              <a:rPr lang="fr-FR" b="1" u="sng" dirty="0">
                <a:solidFill>
                  <a:srgbClr val="FF0000"/>
                </a:solidFill>
                <a:latin typeface="Comic Sans MS" pitchFamily="66" charset="0"/>
              </a:rPr>
              <a:t>Championnat de France Quillards du 08 au 12 mai</a:t>
            </a:r>
          </a:p>
        </p:txBody>
      </p:sp>
      <p:sp>
        <p:nvSpPr>
          <p:cNvPr id="12" name="ZoneTexte 11">
            <a:extLst>
              <a:ext uri="{FF2B5EF4-FFF2-40B4-BE49-F238E27FC236}">
                <a16:creationId xmlns:a16="http://schemas.microsoft.com/office/drawing/2014/main" xmlns="" id="{26FA6635-EADA-B200-4AE4-DF6B0BCB056E}"/>
              </a:ext>
            </a:extLst>
          </p:cNvPr>
          <p:cNvSpPr txBox="1"/>
          <p:nvPr/>
        </p:nvSpPr>
        <p:spPr>
          <a:xfrm>
            <a:off x="359794" y="4154361"/>
            <a:ext cx="4411968" cy="1938992"/>
          </a:xfrm>
          <a:prstGeom prst="rect">
            <a:avLst/>
          </a:prstGeom>
          <a:noFill/>
          <a:ln>
            <a:solidFill>
              <a:schemeClr val="bg1">
                <a:lumMod val="75000"/>
              </a:schemeClr>
            </a:solidFill>
          </a:ln>
        </p:spPr>
        <p:txBody>
          <a:bodyPr wrap="square" rtlCol="0">
            <a:spAutoFit/>
          </a:bodyPr>
          <a:lstStyle/>
          <a:p>
            <a:r>
              <a:rPr lang="fr-FR" sz="1200" dirty="0">
                <a:latin typeface="Comic Sans MS" pitchFamily="66" charset="0"/>
              </a:rPr>
              <a:t>Les Championnats de France INTERSERIE QUILLARDS et DERIVEURS organisés conjointement entre le YCQ et l’ASNQ se sont déroulés sous une météo très favorable et ont regroupé près de 200 bateaux dont 12 Quillards. </a:t>
            </a:r>
          </a:p>
          <a:p>
            <a:r>
              <a:rPr lang="fr-FR" sz="1200" dirty="0">
                <a:latin typeface="Comic Sans MS" pitchFamily="66" charset="0"/>
              </a:rPr>
              <a:t>Le Yacht Club présent pour </a:t>
            </a:r>
            <a:r>
              <a:rPr lang="fr-FR" sz="1200" dirty="0" smtClean="0">
                <a:latin typeface="Comic Sans MS" pitchFamily="66" charset="0"/>
              </a:rPr>
              <a:t>l’arbitrage </a:t>
            </a:r>
            <a:r>
              <a:rPr lang="fr-FR" sz="1200" dirty="0">
                <a:latin typeface="Comic Sans MS" pitchFamily="66" charset="0"/>
              </a:rPr>
              <a:t>avec 3 bateaux (9 personnes) a parfaitement rempli </a:t>
            </a:r>
            <a:r>
              <a:rPr lang="fr-FR" sz="1200" dirty="0" smtClean="0">
                <a:latin typeface="Comic Sans MS" pitchFamily="66" charset="0"/>
              </a:rPr>
              <a:t>ses </a:t>
            </a:r>
            <a:r>
              <a:rPr lang="fr-FR" sz="1200" dirty="0">
                <a:latin typeface="Comic Sans MS" pitchFamily="66" charset="0"/>
              </a:rPr>
              <a:t>missions et obtenu les félicitations des représentants de la </a:t>
            </a:r>
            <a:r>
              <a:rPr lang="fr-FR" sz="1200" b="1" dirty="0">
                <a:latin typeface="Comic Sans MS" pitchFamily="66" charset="0"/>
              </a:rPr>
              <a:t>Fédération </a:t>
            </a:r>
            <a:r>
              <a:rPr lang="fr-FR" sz="1200" b="1" dirty="0" smtClean="0">
                <a:latin typeface="Comic Sans MS" pitchFamily="66" charset="0"/>
              </a:rPr>
              <a:t>Française </a:t>
            </a:r>
            <a:r>
              <a:rPr lang="fr-FR" sz="1200" b="1" dirty="0">
                <a:latin typeface="Comic Sans MS" pitchFamily="66" charset="0"/>
              </a:rPr>
              <a:t>de Voile</a:t>
            </a:r>
            <a:r>
              <a:rPr lang="fr-FR" sz="1200" dirty="0">
                <a:latin typeface="Comic Sans MS" pitchFamily="66" charset="0"/>
              </a:rPr>
              <a:t>.</a:t>
            </a:r>
          </a:p>
          <a:p>
            <a:r>
              <a:rPr lang="fr-FR" sz="1200" dirty="0">
                <a:latin typeface="Comic Sans MS" pitchFamily="66" charset="0"/>
              </a:rPr>
              <a:t>Un repas le vendredi soir a </a:t>
            </a:r>
            <a:r>
              <a:rPr lang="fr-FR" sz="1200" dirty="0" smtClean="0">
                <a:latin typeface="Comic Sans MS" pitchFamily="66" charset="0"/>
              </a:rPr>
              <a:t>complété </a:t>
            </a:r>
            <a:r>
              <a:rPr lang="fr-FR" sz="1200" dirty="0">
                <a:latin typeface="Comic Sans MS" pitchFamily="66" charset="0"/>
              </a:rPr>
              <a:t>ces 4 jours de </a:t>
            </a:r>
            <a:r>
              <a:rPr lang="fr-FR" sz="1200" dirty="0" smtClean="0">
                <a:latin typeface="Comic Sans MS" pitchFamily="66" charset="0"/>
              </a:rPr>
              <a:t>régates. </a:t>
            </a:r>
            <a:endParaRPr lang="fr-FR" dirty="0"/>
          </a:p>
        </p:txBody>
      </p:sp>
      <p:sp>
        <p:nvSpPr>
          <p:cNvPr id="13" name="ZoneTexte 12">
            <a:extLst>
              <a:ext uri="{FF2B5EF4-FFF2-40B4-BE49-F238E27FC236}">
                <a16:creationId xmlns:a16="http://schemas.microsoft.com/office/drawing/2014/main" xmlns="" id="{B12D5F83-8DD8-A29D-88FD-3896AE6F2D51}"/>
              </a:ext>
            </a:extLst>
          </p:cNvPr>
          <p:cNvSpPr txBox="1"/>
          <p:nvPr/>
        </p:nvSpPr>
        <p:spPr>
          <a:xfrm>
            <a:off x="373790" y="6093353"/>
            <a:ext cx="3332736" cy="369332"/>
          </a:xfrm>
          <a:prstGeom prst="rect">
            <a:avLst/>
          </a:prstGeom>
          <a:noFill/>
        </p:spPr>
        <p:txBody>
          <a:bodyPr wrap="square" rtlCol="0">
            <a:spAutoFit/>
          </a:bodyPr>
          <a:lstStyle/>
          <a:p>
            <a:r>
              <a:rPr lang="fr-FR" b="1" u="sng" dirty="0">
                <a:solidFill>
                  <a:srgbClr val="FF0000"/>
                </a:solidFill>
                <a:latin typeface="Comic Sans MS" pitchFamily="66" charset="0"/>
              </a:rPr>
              <a:t>Défi Voile Bretagne 16 mai</a:t>
            </a:r>
          </a:p>
        </p:txBody>
      </p:sp>
      <p:sp>
        <p:nvSpPr>
          <p:cNvPr id="14" name="ZoneTexte 13">
            <a:extLst>
              <a:ext uri="{FF2B5EF4-FFF2-40B4-BE49-F238E27FC236}">
                <a16:creationId xmlns:a16="http://schemas.microsoft.com/office/drawing/2014/main" xmlns="" id="{7BFC8E0F-39BB-DBD0-AD1B-8CD23397D318}"/>
              </a:ext>
            </a:extLst>
          </p:cNvPr>
          <p:cNvSpPr txBox="1"/>
          <p:nvPr/>
        </p:nvSpPr>
        <p:spPr>
          <a:xfrm>
            <a:off x="2769984" y="6603203"/>
            <a:ext cx="4125262" cy="1384995"/>
          </a:xfrm>
          <a:prstGeom prst="rect">
            <a:avLst/>
          </a:prstGeom>
          <a:noFill/>
          <a:ln>
            <a:solidFill>
              <a:schemeClr val="bg1">
                <a:lumMod val="75000"/>
              </a:schemeClr>
            </a:solidFill>
          </a:ln>
        </p:spPr>
        <p:txBody>
          <a:bodyPr wrap="square" rtlCol="0">
            <a:spAutoFit/>
          </a:bodyPr>
          <a:lstStyle/>
          <a:p>
            <a:pPr defTabSz="966978"/>
            <a:r>
              <a:rPr lang="fr-FR" sz="1200" dirty="0">
                <a:latin typeface="Comic Sans MS" charset="0"/>
                <a:ea typeface="ÇlÇr ñæí©" charset="0"/>
              </a:rPr>
              <a:t>Le Défi voile Bretagne </a:t>
            </a:r>
            <a:r>
              <a:rPr lang="fr-FR" sz="1200" dirty="0" smtClean="0">
                <a:latin typeface="Comic Sans MS" charset="0"/>
                <a:ea typeface="ÇlÇr ñæí©" charset="0"/>
              </a:rPr>
              <a:t>a fait </a:t>
            </a:r>
            <a:r>
              <a:rPr lang="fr-FR" sz="1200" dirty="0">
                <a:latin typeface="Comic Sans MS" charset="0"/>
                <a:ea typeface="ÇlÇr ñæí©" charset="0"/>
              </a:rPr>
              <a:t>escale une nouvelle </a:t>
            </a:r>
            <a:r>
              <a:rPr lang="fr-FR" sz="1200" dirty="0" smtClean="0">
                <a:latin typeface="Comic Sans MS" charset="0"/>
                <a:ea typeface="ÇlÇr ñæí©" charset="0"/>
              </a:rPr>
              <a:t>fois </a:t>
            </a:r>
            <a:r>
              <a:rPr lang="fr-FR" sz="1200" dirty="0" smtClean="0">
                <a:latin typeface="Comic Sans MS" charset="0"/>
                <a:ea typeface="ÇlÇr ñæí©" charset="0"/>
              </a:rPr>
              <a:t>à </a:t>
            </a:r>
            <a:r>
              <a:rPr lang="fr-FR" sz="1200" dirty="0">
                <a:latin typeface="Comic Sans MS" charset="0"/>
                <a:ea typeface="ÇlÇr ñæí©" charset="0"/>
              </a:rPr>
              <a:t>Port </a:t>
            </a:r>
            <a:r>
              <a:rPr lang="fr-FR" sz="1200" dirty="0" err="1">
                <a:latin typeface="Comic Sans MS" charset="0"/>
                <a:ea typeface="ÇlÇr ñæí©" charset="0"/>
              </a:rPr>
              <a:t>Haliguen</a:t>
            </a:r>
            <a:r>
              <a:rPr lang="fr-FR" sz="1200" dirty="0">
                <a:latin typeface="Comic Sans MS" charset="0"/>
                <a:ea typeface="ÇlÇr ñæí©" charset="0"/>
              </a:rPr>
              <a:t> </a:t>
            </a:r>
            <a:r>
              <a:rPr lang="fr-FR" sz="1200" dirty="0" smtClean="0">
                <a:latin typeface="Comic Sans MS" charset="0"/>
                <a:ea typeface="ÇlÇr ñæí©" charset="0"/>
              </a:rPr>
              <a:t>et a été </a:t>
            </a:r>
            <a:r>
              <a:rPr lang="fr-FR" sz="1200" dirty="0" smtClean="0">
                <a:latin typeface="Comic Sans MS" charset="0"/>
                <a:ea typeface="ÇlÇr ñæí©" charset="0"/>
              </a:rPr>
              <a:t>reçu, </a:t>
            </a:r>
            <a:r>
              <a:rPr lang="fr-FR" sz="1200" dirty="0">
                <a:latin typeface="Comic Sans MS" charset="0"/>
                <a:ea typeface="ÇlÇr ñæí©" charset="0"/>
              </a:rPr>
              <a:t>pour le repas des </a:t>
            </a:r>
            <a:r>
              <a:rPr lang="fr-FR" sz="1200" dirty="0" smtClean="0">
                <a:latin typeface="Comic Sans MS" charset="0"/>
                <a:ea typeface="ÇlÇr ñæí©" charset="0"/>
              </a:rPr>
              <a:t>équipages, </a:t>
            </a:r>
            <a:r>
              <a:rPr lang="fr-FR" sz="1200" dirty="0">
                <a:latin typeface="Comic Sans MS" charset="0"/>
                <a:ea typeface="ÇlÇr ñæí©" charset="0"/>
              </a:rPr>
              <a:t>au Club House du YCQ. </a:t>
            </a:r>
            <a:endParaRPr lang="fr-FR" sz="1200" dirty="0" smtClean="0">
              <a:latin typeface="Comic Sans MS" charset="0"/>
              <a:ea typeface="ÇlÇr ñæí©" charset="0"/>
            </a:endParaRPr>
          </a:p>
          <a:p>
            <a:pPr defTabSz="966978"/>
            <a:r>
              <a:rPr lang="fr-FR" sz="1200" dirty="0" smtClean="0">
                <a:latin typeface="Comic Sans MS" charset="0"/>
                <a:ea typeface="ÇlÇr ñæí©" charset="0"/>
              </a:rPr>
              <a:t>Une fois de plus les équipages composés de bénévoles encadrant des personnes </a:t>
            </a:r>
            <a:r>
              <a:rPr lang="fr-FR" sz="1200" dirty="0" smtClean="0">
                <a:latin typeface="Comic Sans MS" charset="0"/>
                <a:ea typeface="ÇlÇr ñæí©" charset="0"/>
              </a:rPr>
              <a:t>handicapées, </a:t>
            </a:r>
            <a:r>
              <a:rPr lang="fr-FR" sz="1200" dirty="0" smtClean="0">
                <a:latin typeface="Comic Sans MS" charset="0"/>
                <a:ea typeface="ÇlÇr ñæí©" charset="0"/>
              </a:rPr>
              <a:t>ont </a:t>
            </a:r>
            <a:r>
              <a:rPr lang="fr-FR" sz="1200" dirty="0" smtClean="0">
                <a:latin typeface="Comic Sans MS" charset="0"/>
                <a:ea typeface="ÇlÇr ñæí©" charset="0"/>
              </a:rPr>
              <a:t>navigué </a:t>
            </a:r>
            <a:r>
              <a:rPr lang="fr-FR" sz="1200" dirty="0">
                <a:latin typeface="Comic Sans MS" charset="0"/>
                <a:ea typeface="ÇlÇr ñæí©" charset="0"/>
              </a:rPr>
              <a:t>pendant une semaine et </a:t>
            </a:r>
            <a:r>
              <a:rPr lang="fr-FR" sz="1200" dirty="0" smtClean="0">
                <a:latin typeface="Comic Sans MS" charset="0"/>
                <a:ea typeface="ÇlÇr ñæí©" charset="0"/>
              </a:rPr>
              <a:t>partagé </a:t>
            </a:r>
            <a:r>
              <a:rPr lang="fr-FR" sz="1200" dirty="0">
                <a:latin typeface="Comic Sans MS" charset="0"/>
                <a:ea typeface="ÇlÇr ñæí©" charset="0"/>
              </a:rPr>
              <a:t>les plaisirs que la pratique de la mer est à même de proposer. </a:t>
            </a:r>
          </a:p>
        </p:txBody>
      </p:sp>
      <p:pic>
        <p:nvPicPr>
          <p:cNvPr id="16" name="Espace réservé pour une image  4">
            <a:extLst>
              <a:ext uri="{FF2B5EF4-FFF2-40B4-BE49-F238E27FC236}">
                <a16:creationId xmlns:a16="http://schemas.microsoft.com/office/drawing/2014/main" xmlns="" id="{BBA85106-EC11-29BB-91DA-1DD9F2BD4A3D}"/>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4417950" y="8114024"/>
            <a:ext cx="1842061" cy="1329943"/>
          </a:xfrm>
          <a:prstGeom prst="rect">
            <a:avLst/>
          </a:prstGeom>
        </p:spPr>
      </p:pic>
      <p:pic>
        <p:nvPicPr>
          <p:cNvPr id="1026" name="Picture 2"/>
          <p:cNvPicPr>
            <a:picLocks noChangeAspect="1" noChangeArrowheads="1"/>
          </p:cNvPicPr>
          <p:nvPr/>
        </p:nvPicPr>
        <p:blipFill>
          <a:blip r:embed="rId7"/>
          <a:srcRect/>
          <a:stretch>
            <a:fillRect/>
          </a:stretch>
        </p:blipFill>
        <p:spPr bwMode="auto">
          <a:xfrm>
            <a:off x="4785758" y="4324164"/>
            <a:ext cx="995169" cy="1769189"/>
          </a:xfrm>
          <a:prstGeom prst="rect">
            <a:avLst/>
          </a:prstGeom>
          <a:noFill/>
          <a:ln w="9525">
            <a:noFill/>
            <a:miter lim="800000"/>
            <a:headEnd/>
            <a:tailEnd/>
          </a:ln>
          <a:effectLst/>
        </p:spPr>
      </p:pic>
      <p:sp>
        <p:nvSpPr>
          <p:cNvPr id="24" name="ZoneTexte 23">
            <a:extLst>
              <a:ext uri="{FF2B5EF4-FFF2-40B4-BE49-F238E27FC236}">
                <a16:creationId xmlns:a16="http://schemas.microsoft.com/office/drawing/2014/main" xmlns="" id="{73E7F420-A55D-3CD5-5D8A-FC3B1BE22C94}"/>
              </a:ext>
            </a:extLst>
          </p:cNvPr>
          <p:cNvSpPr txBox="1"/>
          <p:nvPr/>
        </p:nvSpPr>
        <p:spPr>
          <a:xfrm>
            <a:off x="373790" y="8206357"/>
            <a:ext cx="4178125" cy="646331"/>
          </a:xfrm>
          <a:prstGeom prst="rect">
            <a:avLst/>
          </a:prstGeom>
          <a:noFill/>
        </p:spPr>
        <p:txBody>
          <a:bodyPr wrap="square" rtlCol="0">
            <a:spAutoFit/>
          </a:bodyPr>
          <a:lstStyle/>
          <a:p>
            <a:pPr algn="ctr"/>
            <a:r>
              <a:rPr lang="fr-FR" b="1" u="sng" dirty="0">
                <a:solidFill>
                  <a:srgbClr val="FF0000"/>
                </a:solidFill>
                <a:latin typeface="Comic Sans MS" pitchFamily="66" charset="0"/>
              </a:rPr>
              <a:t>Voiles Classiques du Morbihan du 17 au 19 mai</a:t>
            </a:r>
          </a:p>
        </p:txBody>
      </p:sp>
      <p:sp>
        <p:nvSpPr>
          <p:cNvPr id="25" name="Rectangle 24">
            <a:extLst>
              <a:ext uri="{FF2B5EF4-FFF2-40B4-BE49-F238E27FC236}">
                <a16:creationId xmlns:a16="http://schemas.microsoft.com/office/drawing/2014/main" xmlns="" id="{B4758132-ECD0-9557-EB4F-697912DC6205}"/>
              </a:ext>
            </a:extLst>
          </p:cNvPr>
          <p:cNvSpPr/>
          <p:nvPr/>
        </p:nvSpPr>
        <p:spPr>
          <a:xfrm>
            <a:off x="738999" y="8982302"/>
            <a:ext cx="3103363" cy="461665"/>
          </a:xfrm>
          <a:prstGeom prst="rect">
            <a:avLst/>
          </a:prstGeom>
          <a:ln>
            <a:solidFill>
              <a:schemeClr val="bg1">
                <a:lumMod val="75000"/>
              </a:schemeClr>
            </a:solidFill>
          </a:ln>
        </p:spPr>
        <p:txBody>
          <a:bodyPr wrap="square">
            <a:spAutoFit/>
          </a:bodyPr>
          <a:lstStyle/>
          <a:p>
            <a:r>
              <a:rPr lang="fr-FR" sz="1200" dirty="0">
                <a:latin typeface="Comic Sans MS" pitchFamily="66" charset="0"/>
              </a:rPr>
              <a:t>Cette édition a été annulée par manque de participants (4)</a:t>
            </a:r>
          </a:p>
        </p:txBody>
      </p:sp>
      <p:pic>
        <p:nvPicPr>
          <p:cNvPr id="5122" name="Picture 2" descr="Défi Voile Bretagne 27ème édition ! - Pôle KERAMAN - Quimper"/>
          <p:cNvPicPr>
            <a:picLocks noChangeAspect="1" noChangeArrowheads="1"/>
          </p:cNvPicPr>
          <p:nvPr/>
        </p:nvPicPr>
        <p:blipFill>
          <a:blip r:embed="rId8"/>
          <a:srcRect/>
          <a:stretch>
            <a:fillRect/>
          </a:stretch>
        </p:blipFill>
        <p:spPr bwMode="auto">
          <a:xfrm>
            <a:off x="613847" y="6524250"/>
            <a:ext cx="1951931" cy="1463948"/>
          </a:xfrm>
          <a:prstGeom prst="rect">
            <a:avLst/>
          </a:prstGeom>
          <a:noFill/>
        </p:spPr>
      </p:pic>
      <p:pic>
        <p:nvPicPr>
          <p:cNvPr id="5124" name="Picture 4" descr="jeunes1"/>
          <p:cNvPicPr>
            <a:picLocks noChangeAspect="1" noChangeArrowheads="1"/>
          </p:cNvPicPr>
          <p:nvPr/>
        </p:nvPicPr>
        <p:blipFill>
          <a:blip r:embed="rId9"/>
          <a:srcRect/>
          <a:stretch>
            <a:fillRect/>
          </a:stretch>
        </p:blipFill>
        <p:spPr bwMode="auto">
          <a:xfrm>
            <a:off x="5198034" y="2278459"/>
            <a:ext cx="1603274" cy="1071903"/>
          </a:xfrm>
          <a:prstGeom prst="rect">
            <a:avLst/>
          </a:prstGeom>
          <a:noFill/>
        </p:spPr>
      </p:pic>
      <p:sp>
        <p:nvSpPr>
          <p:cNvPr id="26" name="ZoneTexte 25"/>
          <p:cNvSpPr txBox="1"/>
          <p:nvPr/>
        </p:nvSpPr>
        <p:spPr>
          <a:xfrm>
            <a:off x="239930" y="2486532"/>
            <a:ext cx="4920715" cy="1200329"/>
          </a:xfrm>
          <a:prstGeom prst="rect">
            <a:avLst/>
          </a:prstGeom>
          <a:noFill/>
          <a:ln>
            <a:solidFill>
              <a:schemeClr val="bg1">
                <a:lumMod val="75000"/>
              </a:schemeClr>
            </a:solidFill>
          </a:ln>
        </p:spPr>
        <p:txBody>
          <a:bodyPr wrap="square" rtlCol="0">
            <a:spAutoFit/>
          </a:bodyPr>
          <a:lstStyle/>
          <a:p>
            <a:r>
              <a:rPr lang="fr-FR" sz="1200" dirty="0" smtClean="0">
                <a:latin typeface="Comic Sans MS" pitchFamily="66" charset="0"/>
              </a:rPr>
              <a:t>L’Association qui a permis à presque 5 000 jeunes, placés en situation de protection administrative ou </a:t>
            </a:r>
            <a:r>
              <a:rPr lang="fr-FR" sz="1200" dirty="0" smtClean="0">
                <a:latin typeface="Comic Sans MS" pitchFamily="66" charset="0"/>
              </a:rPr>
              <a:t>judiciaire, </a:t>
            </a:r>
            <a:r>
              <a:rPr lang="fr-FR" sz="1200" dirty="0" smtClean="0">
                <a:latin typeface="Comic Sans MS" pitchFamily="66" charset="0"/>
              </a:rPr>
              <a:t>de naviguer sur un voilier le temps d'un week-end et de faire </a:t>
            </a:r>
            <a:r>
              <a:rPr lang="fr-FR" sz="1200" dirty="0" smtClean="0">
                <a:latin typeface="Comic Sans MS" pitchFamily="66" charset="0"/>
              </a:rPr>
              <a:t>l’expérience </a:t>
            </a:r>
            <a:r>
              <a:rPr lang="fr-FR" sz="1200" dirty="0" smtClean="0">
                <a:latin typeface="Comic Sans MS" pitchFamily="66" charset="0"/>
              </a:rPr>
              <a:t>de « larguer les amarres » </a:t>
            </a:r>
            <a:r>
              <a:rPr lang="fr-FR" sz="1200" dirty="0" smtClean="0">
                <a:latin typeface="Comic Sans MS" pitchFamily="66" charset="0"/>
              </a:rPr>
              <a:t>a </a:t>
            </a:r>
            <a:r>
              <a:rPr lang="fr-FR" sz="1200" dirty="0" smtClean="0">
                <a:latin typeface="Comic Sans MS" pitchFamily="66" charset="0"/>
              </a:rPr>
              <a:t>une nouvelle fois fait escale à Port </a:t>
            </a:r>
            <a:r>
              <a:rPr lang="fr-FR" sz="1200" dirty="0" err="1" smtClean="0">
                <a:latin typeface="Comic Sans MS" pitchFamily="66" charset="0"/>
              </a:rPr>
              <a:t>Haliguen</a:t>
            </a:r>
            <a:r>
              <a:rPr lang="fr-FR" sz="1200" dirty="0" smtClean="0">
                <a:latin typeface="Comic Sans MS" pitchFamily="66" charset="0"/>
              </a:rPr>
              <a:t>. Le Yacht Club s’est gracieusement joint à l’organisation pour encadrer </a:t>
            </a:r>
            <a:r>
              <a:rPr lang="fr-FR" sz="1200" dirty="0" smtClean="0">
                <a:latin typeface="Comic Sans MS" pitchFamily="66" charset="0"/>
              </a:rPr>
              <a:t>sur l’eau, </a:t>
            </a:r>
            <a:r>
              <a:rPr lang="fr-FR" sz="1200" dirty="0" smtClean="0">
                <a:latin typeface="Comic Sans MS" pitchFamily="66" charset="0"/>
              </a:rPr>
              <a:t>les participants.</a:t>
            </a:r>
            <a:endParaRPr lang="fr-FR" dirty="0">
              <a:latin typeface="Comic Sans MS" pitchFamily="66" charset="0"/>
            </a:endParaRPr>
          </a:p>
        </p:txBody>
      </p:sp>
    </p:spTree>
    <p:extLst>
      <p:ext uri="{BB962C8B-B14F-4D97-AF65-F5344CB8AC3E}">
        <p14:creationId xmlns:p14="http://schemas.microsoft.com/office/powerpoint/2010/main" xmlns="" val="3703881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AA425E13-50D9-5B42-8A58-2E075F11B4AE}" type="slidenum">
              <a:rPr lang="fr-FR" sz="1100" b="1" i="1" smtClean="0">
                <a:solidFill>
                  <a:schemeClr val="tx1"/>
                </a:solidFill>
                <a:latin typeface="Comic Sans MS" pitchFamily="66" charset="0"/>
              </a:rPr>
              <a:pPr/>
              <a:t>3</a:t>
            </a:fld>
            <a:endParaRPr lang="fr-FR" sz="1100" b="1" i="1" dirty="0">
              <a:solidFill>
                <a:schemeClr val="tx1"/>
              </a:solidFill>
              <a:latin typeface="Comic Sans MS" pitchFamily="66" charset="0"/>
            </a:endParaRPr>
          </a:p>
        </p:txBody>
      </p:sp>
      <p:pic>
        <p:nvPicPr>
          <p:cNvPr id="10" name="Image 9"/>
          <p:cNvPicPr/>
          <p:nvPr/>
        </p:nvPicPr>
        <p:blipFill rotWithShape="1">
          <a:blip r:embed="rId2">
            <a:alphaModFix amt="97000"/>
            <a:extLst>
              <a:ext uri="{28A0092B-C50C-407E-A947-70E740481C1C}">
                <a14:useLocalDpi xmlns:a14="http://schemas.microsoft.com/office/drawing/2010/main" xmlns="" val="0"/>
              </a:ext>
            </a:extLst>
          </a:blip>
          <a:srcRect b="55471"/>
          <a:stretch/>
        </p:blipFill>
        <p:spPr bwMode="auto">
          <a:xfrm>
            <a:off x="6488468" y="457721"/>
            <a:ext cx="406778" cy="29584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53640926-AAD7-44d8-BBD7-CCE9431645EC}">
              <a14:shadowObscured xmlns:a14="http://schemas.microsoft.com/office/drawing/2010/main" xmlns=""/>
            </a:ext>
          </a:extLst>
        </p:spPr>
      </p:pic>
      <p:sp>
        <p:nvSpPr>
          <p:cNvPr id="15" name="ZoneTexte 14">
            <a:extLst>
              <a:ext uri="{FF2B5EF4-FFF2-40B4-BE49-F238E27FC236}">
                <a16:creationId xmlns:a16="http://schemas.microsoft.com/office/drawing/2014/main" xmlns="" id="{B12D5F83-8DD8-A29D-88FD-3896AE6F2D51}"/>
              </a:ext>
            </a:extLst>
          </p:cNvPr>
          <p:cNvSpPr txBox="1"/>
          <p:nvPr/>
        </p:nvSpPr>
        <p:spPr>
          <a:xfrm>
            <a:off x="3036440" y="1978083"/>
            <a:ext cx="4019453" cy="369332"/>
          </a:xfrm>
          <a:prstGeom prst="rect">
            <a:avLst/>
          </a:prstGeom>
          <a:noFill/>
        </p:spPr>
        <p:txBody>
          <a:bodyPr wrap="square" rtlCol="0">
            <a:spAutoFit/>
          </a:bodyPr>
          <a:lstStyle/>
          <a:p>
            <a:r>
              <a:rPr lang="fr-FR" b="1" u="sng" dirty="0" smtClean="0">
                <a:solidFill>
                  <a:srgbClr val="FF0000"/>
                </a:solidFill>
                <a:latin typeface="Comic Sans MS" pitchFamily="66" charset="0"/>
              </a:rPr>
              <a:t>Coupe CAMILLE du 14 au 16 juin</a:t>
            </a:r>
            <a:endParaRPr lang="fr-FR" b="1" u="sng" dirty="0">
              <a:solidFill>
                <a:srgbClr val="FF0000"/>
              </a:solidFill>
              <a:latin typeface="Comic Sans MS" pitchFamily="66" charset="0"/>
            </a:endParaRPr>
          </a:p>
        </p:txBody>
      </p:sp>
      <p:sp>
        <p:nvSpPr>
          <p:cNvPr id="16" name="ZoneTexte 15"/>
          <p:cNvSpPr txBox="1"/>
          <p:nvPr/>
        </p:nvSpPr>
        <p:spPr>
          <a:xfrm>
            <a:off x="469324" y="457721"/>
            <a:ext cx="2720617" cy="369332"/>
          </a:xfrm>
          <a:prstGeom prst="rect">
            <a:avLst/>
          </a:prstGeom>
          <a:noFill/>
        </p:spPr>
        <p:txBody>
          <a:bodyPr wrap="none" rtlCol="0">
            <a:spAutoFit/>
          </a:bodyPr>
          <a:lstStyle/>
          <a:p>
            <a:r>
              <a:rPr lang="fr-FR" b="1" u="sng" dirty="0" smtClean="0">
                <a:solidFill>
                  <a:srgbClr val="FF0000"/>
                </a:solidFill>
                <a:latin typeface="Comic Sans MS" pitchFamily="66" charset="0"/>
              </a:rPr>
              <a:t>Course des iles 31 mai</a:t>
            </a:r>
            <a:endParaRPr lang="fr-FR" b="1" u="sng" dirty="0">
              <a:solidFill>
                <a:srgbClr val="FF0000"/>
              </a:solidFill>
              <a:latin typeface="Comic Sans MS" pitchFamily="66" charset="0"/>
            </a:endParaRPr>
          </a:p>
        </p:txBody>
      </p:sp>
      <p:sp>
        <p:nvSpPr>
          <p:cNvPr id="17" name="ZoneTexte 16"/>
          <p:cNvSpPr txBox="1"/>
          <p:nvPr/>
        </p:nvSpPr>
        <p:spPr>
          <a:xfrm>
            <a:off x="388004" y="5248068"/>
            <a:ext cx="3536546" cy="369332"/>
          </a:xfrm>
          <a:prstGeom prst="rect">
            <a:avLst/>
          </a:prstGeom>
          <a:noFill/>
        </p:spPr>
        <p:txBody>
          <a:bodyPr wrap="none" rtlCol="0">
            <a:spAutoFit/>
          </a:bodyPr>
          <a:lstStyle/>
          <a:p>
            <a:r>
              <a:rPr lang="fr-FR" b="1" u="sng" dirty="0" smtClean="0">
                <a:solidFill>
                  <a:srgbClr val="FF0000"/>
                </a:solidFill>
                <a:latin typeface="Comic Sans MS" pitchFamily="66" charset="0"/>
              </a:rPr>
              <a:t>Escale Duo-</a:t>
            </a:r>
            <a:r>
              <a:rPr lang="fr-FR" b="1" u="sng" dirty="0" err="1" smtClean="0">
                <a:solidFill>
                  <a:srgbClr val="FF0000"/>
                </a:solidFill>
                <a:latin typeface="Comic Sans MS" pitchFamily="66" charset="0"/>
              </a:rPr>
              <a:t>Catamania</a:t>
            </a:r>
            <a:r>
              <a:rPr lang="fr-FR" b="1" u="sng" dirty="0" smtClean="0">
                <a:solidFill>
                  <a:srgbClr val="FF0000"/>
                </a:solidFill>
                <a:latin typeface="Comic Sans MS" pitchFamily="66" charset="0"/>
              </a:rPr>
              <a:t> 21 juin</a:t>
            </a:r>
            <a:endParaRPr lang="fr-FR" b="1" u="sng" dirty="0">
              <a:solidFill>
                <a:srgbClr val="FF0000"/>
              </a:solidFill>
              <a:latin typeface="Comic Sans MS" pitchFamily="66" charset="0"/>
            </a:endParaRPr>
          </a:p>
        </p:txBody>
      </p:sp>
      <p:sp>
        <p:nvSpPr>
          <p:cNvPr id="18" name="ZoneTexte 17"/>
          <p:cNvSpPr txBox="1"/>
          <p:nvPr/>
        </p:nvSpPr>
        <p:spPr>
          <a:xfrm>
            <a:off x="3459892" y="6926061"/>
            <a:ext cx="2776722" cy="369332"/>
          </a:xfrm>
          <a:prstGeom prst="rect">
            <a:avLst/>
          </a:prstGeom>
          <a:noFill/>
        </p:spPr>
        <p:txBody>
          <a:bodyPr wrap="none" rtlCol="0">
            <a:spAutoFit/>
          </a:bodyPr>
          <a:lstStyle/>
          <a:p>
            <a:r>
              <a:rPr lang="fr-FR" b="1" u="sng" dirty="0" smtClean="0">
                <a:solidFill>
                  <a:srgbClr val="FF0000"/>
                </a:solidFill>
                <a:latin typeface="Comic Sans MS" pitchFamily="66" charset="0"/>
              </a:rPr>
              <a:t>Route du Corail 25 juin</a:t>
            </a:r>
            <a:endParaRPr lang="fr-FR" b="1" u="sng" dirty="0">
              <a:solidFill>
                <a:srgbClr val="FF0000"/>
              </a:solidFill>
              <a:latin typeface="Comic Sans MS" pitchFamily="66" charset="0"/>
            </a:endParaRPr>
          </a:p>
        </p:txBody>
      </p:sp>
      <p:sp>
        <p:nvSpPr>
          <p:cNvPr id="20" name="Rectangle 19">
            <a:extLst>
              <a:ext uri="{FF2B5EF4-FFF2-40B4-BE49-F238E27FC236}">
                <a16:creationId xmlns:a16="http://schemas.microsoft.com/office/drawing/2014/main" xmlns="" id="{9622C9E1-2A77-3F64-6F28-5329A0C2A4A9}"/>
              </a:ext>
            </a:extLst>
          </p:cNvPr>
          <p:cNvSpPr/>
          <p:nvPr/>
        </p:nvSpPr>
        <p:spPr>
          <a:xfrm>
            <a:off x="2436125" y="1041694"/>
            <a:ext cx="4188962" cy="830997"/>
          </a:xfrm>
          <a:prstGeom prst="rect">
            <a:avLst/>
          </a:prstGeom>
          <a:ln>
            <a:solidFill>
              <a:schemeClr val="bg1">
                <a:lumMod val="75000"/>
              </a:schemeClr>
            </a:solidFill>
          </a:ln>
        </p:spPr>
        <p:txBody>
          <a:bodyPr wrap="square">
            <a:spAutoFit/>
          </a:bodyPr>
          <a:lstStyle/>
          <a:p>
            <a:r>
              <a:rPr lang="fr-FR" sz="1200" dirty="0">
                <a:latin typeface="Comic Sans MS" pitchFamily="66" charset="0"/>
              </a:rPr>
              <a:t>Le Yacht Club </a:t>
            </a:r>
            <a:r>
              <a:rPr lang="fr-FR" sz="1200" dirty="0" smtClean="0">
                <a:latin typeface="Comic Sans MS" pitchFamily="66" charset="0"/>
              </a:rPr>
              <a:t>a reçu, </a:t>
            </a:r>
            <a:r>
              <a:rPr lang="fr-FR" sz="1200" dirty="0" smtClean="0">
                <a:latin typeface="Comic Sans MS" pitchFamily="66" charset="0"/>
              </a:rPr>
              <a:t>les </a:t>
            </a:r>
            <a:r>
              <a:rPr lang="fr-FR" sz="1200" dirty="0" smtClean="0">
                <a:latin typeface="Comic Sans MS" pitchFamily="66" charset="0"/>
              </a:rPr>
              <a:t>participants de la </a:t>
            </a:r>
            <a:r>
              <a:rPr lang="fr-FR" sz="1200" dirty="0" smtClean="0">
                <a:latin typeface="Comic Sans MS" pitchFamily="66" charset="0"/>
              </a:rPr>
              <a:t>29</a:t>
            </a:r>
            <a:r>
              <a:rPr lang="fr-FR" sz="1200" baseline="30000" dirty="0" smtClean="0">
                <a:latin typeface="Comic Sans MS" pitchFamily="66" charset="0"/>
              </a:rPr>
              <a:t>ème</a:t>
            </a:r>
            <a:r>
              <a:rPr lang="fr-FR" sz="1200" dirty="0" smtClean="0">
                <a:latin typeface="Comic Sans MS" pitchFamily="66" charset="0"/>
              </a:rPr>
              <a:t> édition de la Course </a:t>
            </a:r>
            <a:r>
              <a:rPr lang="fr-FR" sz="1200" dirty="0">
                <a:latin typeface="Comic Sans MS" pitchFamily="66" charset="0"/>
              </a:rPr>
              <a:t>des </a:t>
            </a:r>
            <a:r>
              <a:rPr lang="fr-FR" sz="1200" dirty="0" smtClean="0">
                <a:latin typeface="Comic Sans MS" pitchFamily="66" charset="0"/>
              </a:rPr>
              <a:t>Iles. </a:t>
            </a:r>
            <a:r>
              <a:rPr lang="fr-FR" sz="1200" dirty="0">
                <a:latin typeface="Comic Sans MS" pitchFamily="66" charset="0"/>
              </a:rPr>
              <a:t>Cette épreuve </a:t>
            </a:r>
            <a:r>
              <a:rPr lang="fr-FR" sz="1200" dirty="0" smtClean="0">
                <a:latin typeface="Comic Sans MS" pitchFamily="66" charset="0"/>
              </a:rPr>
              <a:t>organisée </a:t>
            </a:r>
            <a:r>
              <a:rPr lang="fr-FR" sz="1200" dirty="0">
                <a:latin typeface="Comic Sans MS" pitchFamily="66" charset="0"/>
              </a:rPr>
              <a:t>par le </a:t>
            </a:r>
            <a:r>
              <a:rPr lang="fr-FR" sz="1200" b="1" dirty="0">
                <a:latin typeface="Comic Sans MS" pitchFamily="66" charset="0"/>
              </a:rPr>
              <a:t>CLUB NAUTIQUE </a:t>
            </a:r>
            <a:r>
              <a:rPr lang="fr-FR" sz="1200" b="1" dirty="0" smtClean="0">
                <a:latin typeface="Comic Sans MS" pitchFamily="66" charset="0"/>
              </a:rPr>
              <a:t>HOEDICAIS </a:t>
            </a:r>
            <a:r>
              <a:rPr lang="fr-FR" sz="1200" dirty="0" smtClean="0">
                <a:latin typeface="Comic Sans MS" pitchFamily="66" charset="0"/>
              </a:rPr>
              <a:t>s’est clôturée cette année à Port </a:t>
            </a:r>
            <a:r>
              <a:rPr lang="fr-FR" sz="1200" dirty="0" err="1" smtClean="0">
                <a:latin typeface="Comic Sans MS" pitchFamily="66" charset="0"/>
              </a:rPr>
              <a:t>Haliguen</a:t>
            </a:r>
            <a:r>
              <a:rPr lang="fr-FR" sz="1200" dirty="0" smtClean="0">
                <a:latin typeface="Comic Sans MS" pitchFamily="66" charset="0"/>
              </a:rPr>
              <a:t>.</a:t>
            </a:r>
            <a:endParaRPr lang="fr-FR" sz="1200" dirty="0">
              <a:latin typeface="Comic Sans MS" pitchFamily="66" charset="0"/>
            </a:endParaRPr>
          </a:p>
        </p:txBody>
      </p:sp>
      <p:pic>
        <p:nvPicPr>
          <p:cNvPr id="21" name="Image 20">
            <a:extLst>
              <a:ext uri="{FF2B5EF4-FFF2-40B4-BE49-F238E27FC236}">
                <a16:creationId xmlns:a16="http://schemas.microsoft.com/office/drawing/2014/main" xmlns="" id="{2664308E-1576-4C0A-8399-9BEA79F861CB}"/>
              </a:ext>
            </a:extLst>
          </p:cNvPr>
          <p:cNvPicPr>
            <a:picLocks noChangeAspect="1"/>
          </p:cNvPicPr>
          <p:nvPr/>
        </p:nvPicPr>
        <p:blipFill>
          <a:blip r:embed="rId3"/>
          <a:stretch>
            <a:fillRect/>
          </a:stretch>
        </p:blipFill>
        <p:spPr>
          <a:xfrm>
            <a:off x="630466" y="923162"/>
            <a:ext cx="1525811" cy="1054921"/>
          </a:xfrm>
          <a:prstGeom prst="rect">
            <a:avLst/>
          </a:prstGeom>
        </p:spPr>
      </p:pic>
      <p:sp>
        <p:nvSpPr>
          <p:cNvPr id="28" name="Rectangle 27">
            <a:extLst>
              <a:ext uri="{FF2B5EF4-FFF2-40B4-BE49-F238E27FC236}">
                <a16:creationId xmlns:a16="http://schemas.microsoft.com/office/drawing/2014/main" xmlns="" id="{9622C9E1-2A77-3F64-6F28-5329A0C2A4A9}"/>
              </a:ext>
            </a:extLst>
          </p:cNvPr>
          <p:cNvSpPr/>
          <p:nvPr/>
        </p:nvSpPr>
        <p:spPr>
          <a:xfrm>
            <a:off x="3307992" y="2521571"/>
            <a:ext cx="3705305" cy="830997"/>
          </a:xfrm>
          <a:prstGeom prst="rect">
            <a:avLst/>
          </a:prstGeom>
          <a:ln>
            <a:solidFill>
              <a:schemeClr val="bg1">
                <a:lumMod val="75000"/>
              </a:schemeClr>
            </a:solidFill>
          </a:ln>
        </p:spPr>
        <p:txBody>
          <a:bodyPr wrap="square">
            <a:spAutoFit/>
          </a:bodyPr>
          <a:lstStyle/>
          <a:p>
            <a:r>
              <a:rPr lang="fr-FR" sz="1200" dirty="0">
                <a:latin typeface="Comic Sans MS" pitchFamily="66" charset="0"/>
              </a:rPr>
              <a:t>La Coupe Camille </a:t>
            </a:r>
            <a:r>
              <a:rPr lang="fr-FR" sz="1200" dirty="0" smtClean="0">
                <a:latin typeface="Comic Sans MS" pitchFamily="66" charset="0"/>
              </a:rPr>
              <a:t>est revenue en </a:t>
            </a:r>
            <a:r>
              <a:rPr lang="fr-FR" sz="1200" dirty="0">
                <a:latin typeface="Comic Sans MS" pitchFamily="66" charset="0"/>
              </a:rPr>
              <a:t>baie de Quiberon pour cette épreuve de rallye-régates, organisée par PromoVoile 93 et ses clubs : le CNR, 2DN Voile, Les Copains à Bord et le YCNG. </a:t>
            </a:r>
          </a:p>
        </p:txBody>
      </p:sp>
      <p:pic>
        <p:nvPicPr>
          <p:cNvPr id="1028" name="Picture 4" descr="F:\WhatsApp Image 2024-06-15 à 08.58.50_e4b0401f.jpg"/>
          <p:cNvPicPr>
            <a:picLocks noChangeAspect="1" noChangeArrowheads="1"/>
          </p:cNvPicPr>
          <p:nvPr/>
        </p:nvPicPr>
        <p:blipFill>
          <a:blip r:embed="rId4"/>
          <a:srcRect/>
          <a:stretch>
            <a:fillRect/>
          </a:stretch>
        </p:blipFill>
        <p:spPr bwMode="auto">
          <a:xfrm>
            <a:off x="729157" y="2521571"/>
            <a:ext cx="2400969" cy="2533508"/>
          </a:xfrm>
          <a:prstGeom prst="rect">
            <a:avLst/>
          </a:prstGeom>
          <a:noFill/>
        </p:spPr>
      </p:pic>
      <p:pic>
        <p:nvPicPr>
          <p:cNvPr id="1030" name="Picture 6"/>
          <p:cNvPicPr>
            <a:picLocks noChangeAspect="1" noChangeArrowheads="1"/>
          </p:cNvPicPr>
          <p:nvPr/>
        </p:nvPicPr>
        <p:blipFill>
          <a:blip r:embed="rId5"/>
          <a:srcRect/>
          <a:stretch>
            <a:fillRect/>
          </a:stretch>
        </p:blipFill>
        <p:spPr bwMode="auto">
          <a:xfrm>
            <a:off x="3459892" y="3363078"/>
            <a:ext cx="3304952" cy="1692001"/>
          </a:xfrm>
          <a:prstGeom prst="rect">
            <a:avLst/>
          </a:prstGeom>
          <a:noFill/>
          <a:ln w="9525">
            <a:noFill/>
            <a:miter lim="800000"/>
            <a:headEnd/>
            <a:tailEnd/>
          </a:ln>
          <a:effectLst/>
        </p:spPr>
      </p:pic>
      <p:pic>
        <p:nvPicPr>
          <p:cNvPr id="1031" name="Picture 7"/>
          <p:cNvPicPr>
            <a:picLocks noChangeAspect="1" noChangeArrowheads="1"/>
          </p:cNvPicPr>
          <p:nvPr/>
        </p:nvPicPr>
        <p:blipFill>
          <a:blip r:embed="rId6"/>
          <a:srcRect/>
          <a:stretch>
            <a:fillRect/>
          </a:stretch>
        </p:blipFill>
        <p:spPr bwMode="auto">
          <a:xfrm>
            <a:off x="3307992" y="7713348"/>
            <a:ext cx="894107" cy="1589524"/>
          </a:xfrm>
          <a:prstGeom prst="rect">
            <a:avLst/>
          </a:prstGeom>
          <a:noFill/>
          <a:ln w="9525">
            <a:noFill/>
            <a:miter lim="800000"/>
            <a:headEnd/>
            <a:tailEnd/>
          </a:ln>
          <a:effectLst/>
        </p:spPr>
      </p:pic>
      <p:pic>
        <p:nvPicPr>
          <p:cNvPr id="1032" name="Picture 8"/>
          <p:cNvPicPr>
            <a:picLocks noChangeAspect="1" noChangeArrowheads="1"/>
          </p:cNvPicPr>
          <p:nvPr/>
        </p:nvPicPr>
        <p:blipFill>
          <a:blip r:embed="rId7"/>
          <a:srcRect/>
          <a:stretch>
            <a:fillRect/>
          </a:stretch>
        </p:blipFill>
        <p:spPr bwMode="auto">
          <a:xfrm>
            <a:off x="282103" y="7053853"/>
            <a:ext cx="894107" cy="1589524"/>
          </a:xfrm>
          <a:prstGeom prst="rect">
            <a:avLst/>
          </a:prstGeom>
          <a:noFill/>
          <a:ln w="9525">
            <a:noFill/>
            <a:miter lim="800000"/>
            <a:headEnd/>
            <a:tailEnd/>
          </a:ln>
          <a:effectLst/>
        </p:spPr>
      </p:pic>
      <p:pic>
        <p:nvPicPr>
          <p:cNvPr id="1033" name="Picture 9"/>
          <p:cNvPicPr>
            <a:picLocks noChangeAspect="1" noChangeArrowheads="1"/>
          </p:cNvPicPr>
          <p:nvPr/>
        </p:nvPicPr>
        <p:blipFill>
          <a:blip r:embed="rId8"/>
          <a:srcRect/>
          <a:stretch>
            <a:fillRect/>
          </a:stretch>
        </p:blipFill>
        <p:spPr bwMode="auto">
          <a:xfrm>
            <a:off x="1310631" y="7545559"/>
            <a:ext cx="894106" cy="1589524"/>
          </a:xfrm>
          <a:prstGeom prst="rect">
            <a:avLst/>
          </a:prstGeom>
          <a:noFill/>
          <a:ln w="9525">
            <a:noFill/>
            <a:miter lim="800000"/>
            <a:headEnd/>
            <a:tailEnd/>
          </a:ln>
          <a:effectLst/>
        </p:spPr>
      </p:pic>
      <p:pic>
        <p:nvPicPr>
          <p:cNvPr id="1034" name="Picture 10"/>
          <p:cNvPicPr>
            <a:picLocks noChangeAspect="1" noChangeArrowheads="1"/>
          </p:cNvPicPr>
          <p:nvPr/>
        </p:nvPicPr>
        <p:blipFill>
          <a:blip r:embed="rId9"/>
          <a:srcRect/>
          <a:stretch>
            <a:fillRect/>
          </a:stretch>
        </p:blipFill>
        <p:spPr bwMode="auto">
          <a:xfrm>
            <a:off x="2290738" y="7295393"/>
            <a:ext cx="899203" cy="1598584"/>
          </a:xfrm>
          <a:prstGeom prst="rect">
            <a:avLst/>
          </a:prstGeom>
          <a:noFill/>
          <a:ln w="9525">
            <a:noFill/>
            <a:miter lim="800000"/>
            <a:headEnd/>
            <a:tailEnd/>
          </a:ln>
          <a:effectLst/>
        </p:spPr>
      </p:pic>
      <p:sp>
        <p:nvSpPr>
          <p:cNvPr id="26" name="Text Box 5">
            <a:extLst>
              <a:ext uri="{FF2B5EF4-FFF2-40B4-BE49-F238E27FC236}">
                <a16:creationId xmlns:a16="http://schemas.microsoft.com/office/drawing/2014/main" xmlns="" id="{E6BB6E2A-86B8-5138-AB04-D14C7CF42C98}"/>
              </a:ext>
            </a:extLst>
          </p:cNvPr>
          <p:cNvSpPr txBox="1">
            <a:spLocks noChangeArrowheads="1"/>
          </p:cNvSpPr>
          <p:nvPr/>
        </p:nvSpPr>
        <p:spPr bwMode="auto">
          <a:xfrm>
            <a:off x="513754" y="5662845"/>
            <a:ext cx="5056383" cy="856413"/>
          </a:xfrm>
          <a:prstGeom prst="rect">
            <a:avLst/>
          </a:prstGeom>
          <a:solidFill>
            <a:srgbClr val="FFFFFF"/>
          </a:solidFill>
          <a:ln w="9525">
            <a:solidFill>
              <a:schemeClr val="bg1">
                <a:lumMod val="75000"/>
              </a:schemeClr>
            </a:solidFill>
            <a:miter lim="800000"/>
            <a:headEnd/>
            <a:tailEnd/>
          </a:ln>
        </p:spPr>
        <p:txBody>
          <a:bodyPr vert="horz" wrap="square" lIns="96698" tIns="48349" rIns="96698" bIns="48349"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defTabSz="966978"/>
            <a:r>
              <a:rPr lang="fr-FR" sz="1200" dirty="0" smtClean="0">
                <a:latin typeface="Comic Sans MS" charset="0"/>
                <a:ea typeface="ÇlÇr ñæí©" charset="0"/>
              </a:rPr>
              <a:t>Port </a:t>
            </a:r>
            <a:r>
              <a:rPr lang="fr-FR" sz="1200" dirty="0">
                <a:latin typeface="Comic Sans MS" charset="0"/>
                <a:ea typeface="ÇlÇr ñæí©" charset="0"/>
              </a:rPr>
              <a:t>Haliguen et le Yacht club ont </a:t>
            </a:r>
            <a:r>
              <a:rPr lang="fr-FR" sz="1200" dirty="0" smtClean="0">
                <a:latin typeface="Comic Sans MS" charset="0"/>
                <a:ea typeface="ÇlÇr ñæí©" charset="0"/>
              </a:rPr>
              <a:t>encore accueilli avec plaisir cette année, les équipages des </a:t>
            </a:r>
            <a:r>
              <a:rPr lang="fr-FR" sz="1200" dirty="0" smtClean="0">
                <a:latin typeface="Comic Sans MS" charset="0"/>
                <a:ea typeface="ÇlÇr ñæí©" charset="0"/>
              </a:rPr>
              <a:t>duo-</a:t>
            </a:r>
            <a:r>
              <a:rPr lang="fr-FR" sz="1200" dirty="0" err="1" smtClean="0">
                <a:latin typeface="Comic Sans MS" charset="0"/>
                <a:ea typeface="ÇlÇr ñæí©" charset="0"/>
              </a:rPr>
              <a:t>Catamania</a:t>
            </a:r>
            <a:r>
              <a:rPr lang="fr-FR" sz="1200" dirty="0" smtClean="0">
                <a:latin typeface="Comic Sans MS" charset="0"/>
                <a:ea typeface="ÇlÇr ñæí©" charset="0"/>
              </a:rPr>
              <a:t>. C’est dans des conditions météo extrêmes mais dans une ambiance très festive, que les bénévoles du YCQ ont </a:t>
            </a:r>
            <a:r>
              <a:rPr lang="fr-FR" sz="1200" dirty="0" smtClean="0">
                <a:latin typeface="Comic Sans MS" charset="0"/>
                <a:ea typeface="ÇlÇr ñæí©" charset="0"/>
              </a:rPr>
              <a:t>servi </a:t>
            </a:r>
            <a:r>
              <a:rPr lang="fr-FR" sz="1200" dirty="0" smtClean="0">
                <a:latin typeface="Comic Sans MS" charset="0"/>
                <a:ea typeface="ÇlÇr ñæí©" charset="0"/>
              </a:rPr>
              <a:t>un repas </a:t>
            </a:r>
            <a:r>
              <a:rPr lang="fr-FR" sz="1200" dirty="0" smtClean="0">
                <a:latin typeface="Comic Sans MS" charset="0"/>
                <a:ea typeface="ÇlÇr ñæí©" charset="0"/>
              </a:rPr>
              <a:t>pour </a:t>
            </a:r>
            <a:r>
              <a:rPr lang="fr-FR" sz="1200" dirty="0" smtClean="0">
                <a:latin typeface="Comic Sans MS" charset="0"/>
                <a:ea typeface="ÇlÇr ñæí©" charset="0"/>
              </a:rPr>
              <a:t>les 130 participants. </a:t>
            </a:r>
            <a:endParaRPr lang="fr-FR" sz="2800" dirty="0"/>
          </a:p>
        </p:txBody>
      </p:sp>
      <p:pic>
        <p:nvPicPr>
          <p:cNvPr id="27" name="Image 263">
            <a:extLst>
              <a:ext uri="{FF2B5EF4-FFF2-40B4-BE49-F238E27FC236}">
                <a16:creationId xmlns:a16="http://schemas.microsoft.com/office/drawing/2014/main" xmlns="" id="{5961BF37-647B-F5DE-DC8F-765F6D1C1EF0}"/>
              </a:ext>
            </a:extLst>
          </p:cNvPr>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5740845" y="5444871"/>
            <a:ext cx="991538" cy="1074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 name="Text Box 5">
            <a:extLst>
              <a:ext uri="{FF2B5EF4-FFF2-40B4-BE49-F238E27FC236}">
                <a16:creationId xmlns:a16="http://schemas.microsoft.com/office/drawing/2014/main" xmlns="" id="{1967203A-8D05-CDFA-5A4B-1556B34AC551}"/>
              </a:ext>
            </a:extLst>
          </p:cNvPr>
          <p:cNvSpPr txBox="1">
            <a:spLocks noChangeArrowheads="1"/>
          </p:cNvSpPr>
          <p:nvPr/>
        </p:nvSpPr>
        <p:spPr bwMode="auto">
          <a:xfrm>
            <a:off x="4301337" y="7713348"/>
            <a:ext cx="2711959" cy="1225366"/>
          </a:xfrm>
          <a:prstGeom prst="rect">
            <a:avLst/>
          </a:prstGeom>
          <a:solidFill>
            <a:srgbClr val="FFFFFF"/>
          </a:solidFill>
          <a:ln w="9525">
            <a:solidFill>
              <a:schemeClr val="bg1">
                <a:lumMod val="75000"/>
              </a:schemeClr>
            </a:solidFill>
            <a:miter lim="800000"/>
            <a:headEnd/>
            <a:tailEnd/>
          </a:ln>
        </p:spPr>
        <p:txBody>
          <a:bodyPr vert="horz" wrap="square" lIns="96698" tIns="48349" rIns="96698" bIns="48349"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defTabSz="966978"/>
            <a:r>
              <a:rPr lang="fr-FR" sz="1200" dirty="0" smtClean="0">
                <a:latin typeface="Comic Sans MS" charset="0"/>
                <a:ea typeface="ÇlÇr ñæí©" charset="0"/>
              </a:rPr>
              <a:t>Après 3 semaines de navigation, cette route du Corail s’est terminée à Port-</a:t>
            </a:r>
            <a:r>
              <a:rPr lang="fr-FR" sz="1200" dirty="0" err="1" smtClean="0">
                <a:latin typeface="Comic Sans MS" charset="0"/>
                <a:ea typeface="ÇlÇr ñæí©" charset="0"/>
              </a:rPr>
              <a:t>Haliguen</a:t>
            </a:r>
            <a:r>
              <a:rPr lang="fr-FR" sz="1200" dirty="0" smtClean="0">
                <a:latin typeface="Comic Sans MS" charset="0"/>
                <a:ea typeface="ÇlÇr ñæí©" charset="0"/>
              </a:rPr>
              <a:t>. Une fois encore l’enthousiasme des équipages a contribué largement à la réussite de ce rassemblement.</a:t>
            </a:r>
            <a:endParaRPr lang="fr-FR" sz="2800" dirty="0"/>
          </a:p>
        </p:txBody>
      </p:sp>
    </p:spTree>
    <p:extLst>
      <p:ext uri="{BB962C8B-B14F-4D97-AF65-F5344CB8AC3E}">
        <p14:creationId xmlns:p14="http://schemas.microsoft.com/office/powerpoint/2010/main" xmlns="" val="2000032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xmlns="" id="{90963E90-8C45-35CF-F37F-B4638CAFE480}"/>
              </a:ext>
            </a:extLst>
          </p:cNvPr>
          <p:cNvSpPr>
            <a:spLocks noGrp="1"/>
          </p:cNvSpPr>
          <p:nvPr>
            <p:ph type="sldNum" sz="quarter" idx="12"/>
          </p:nvPr>
        </p:nvSpPr>
        <p:spPr/>
        <p:txBody>
          <a:bodyPr/>
          <a:lstStyle/>
          <a:p>
            <a:fld id="{AA425E13-50D9-5B42-8A58-2E075F11B4AE}" type="slidenum">
              <a:rPr lang="fr-FR" sz="1100" b="1" i="1" smtClean="0">
                <a:solidFill>
                  <a:schemeClr val="tx1"/>
                </a:solidFill>
                <a:latin typeface="Comic Sans MS" pitchFamily="66" charset="0"/>
              </a:rPr>
              <a:pPr/>
              <a:t>4</a:t>
            </a:fld>
            <a:endParaRPr lang="fr-FR" sz="1100" b="1" i="1" dirty="0">
              <a:solidFill>
                <a:schemeClr val="tx1"/>
              </a:solidFill>
              <a:latin typeface="Comic Sans MS" pitchFamily="66" charset="0"/>
            </a:endParaRPr>
          </a:p>
        </p:txBody>
      </p:sp>
      <p:pic>
        <p:nvPicPr>
          <p:cNvPr id="8" name="Image 7"/>
          <p:cNvPicPr/>
          <p:nvPr/>
        </p:nvPicPr>
        <p:blipFill rotWithShape="1">
          <a:blip r:embed="rId2">
            <a:alphaModFix amt="97000"/>
            <a:extLst>
              <a:ext uri="{28A0092B-C50C-407E-A947-70E740481C1C}">
                <a14:useLocalDpi xmlns:a14="http://schemas.microsoft.com/office/drawing/2010/main" xmlns="" val="0"/>
              </a:ext>
            </a:extLst>
          </a:blip>
          <a:srcRect b="55471"/>
          <a:stretch/>
        </p:blipFill>
        <p:spPr bwMode="auto">
          <a:xfrm>
            <a:off x="6488468" y="457721"/>
            <a:ext cx="406778" cy="29584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53640926-AAD7-44d8-BBD7-CCE9431645EC}">
              <a14:shadowObscured xmlns:a14="http://schemas.microsoft.com/office/drawing/2010/main" xmlns=""/>
            </a:ext>
          </a:extLst>
        </p:spPr>
      </p:pic>
      <p:grpSp>
        <p:nvGrpSpPr>
          <p:cNvPr id="12" name="Groupe 12"/>
          <p:cNvGrpSpPr/>
          <p:nvPr/>
        </p:nvGrpSpPr>
        <p:grpSpPr>
          <a:xfrm>
            <a:off x="1021995" y="447716"/>
            <a:ext cx="4868871" cy="611694"/>
            <a:chOff x="-1" y="858072"/>
            <a:chExt cx="5177724" cy="416458"/>
          </a:xfrm>
          <a:solidFill>
            <a:schemeClr val="accent2"/>
          </a:solidFill>
          <a:scene3d>
            <a:camera prst="orthographicFront"/>
            <a:lightRig rig="flat" dir="t"/>
          </a:scene3d>
        </p:grpSpPr>
        <p:sp>
          <p:nvSpPr>
            <p:cNvPr id="13" name="Rectangle à coins arrondis 12"/>
            <p:cNvSpPr/>
            <p:nvPr/>
          </p:nvSpPr>
          <p:spPr>
            <a:xfrm>
              <a:off x="-1" y="858072"/>
              <a:ext cx="5177723" cy="416458"/>
            </a:xfrm>
            <a:prstGeom prst="roundRect">
              <a:avLst/>
            </a:prstGeom>
            <a:grpFill/>
            <a:sp3d prstMaterial="plastic">
              <a:bevelT w="120900" h="88900"/>
              <a:bevelB w="88900" h="31750" prst="angle"/>
            </a:sp3d>
          </p:spPr>
          <p:style>
            <a:lnRef idx="0">
              <a:schemeClr val="lt2">
                <a:hueOff val="0"/>
                <a:satOff val="0"/>
                <a:lumOff val="0"/>
                <a:alphaOff val="0"/>
              </a:schemeClr>
            </a:lnRef>
            <a:fillRef idx="3">
              <a:schemeClr val="dk2">
                <a:hueOff val="0"/>
                <a:satOff val="0"/>
                <a:lumOff val="0"/>
                <a:alphaOff val="0"/>
              </a:schemeClr>
            </a:fillRef>
            <a:effectRef idx="2">
              <a:schemeClr val="dk2">
                <a:hueOff val="0"/>
                <a:satOff val="0"/>
                <a:lumOff val="0"/>
                <a:alphaOff val="0"/>
              </a:schemeClr>
            </a:effectRef>
            <a:fontRef idx="minor">
              <a:schemeClr val="lt1"/>
            </a:fontRef>
          </p:style>
        </p:sp>
        <p:sp>
          <p:nvSpPr>
            <p:cNvPr id="14" name="Rectangle 13"/>
            <p:cNvSpPr/>
            <p:nvPr/>
          </p:nvSpPr>
          <p:spPr>
            <a:xfrm>
              <a:off x="20331" y="878402"/>
              <a:ext cx="5157392" cy="375798"/>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57150" marR="0" lvl="0" indent="0" algn="ctr" defTabSz="400050" eaLnBrk="1" fontAlgn="auto" latinLnBrk="0" hangingPunct="1">
                <a:lnSpc>
                  <a:spcPct val="90000"/>
                </a:lnSpc>
                <a:spcBef>
                  <a:spcPct val="0"/>
                </a:spcBef>
                <a:spcAft>
                  <a:spcPct val="15000"/>
                </a:spcAft>
                <a:buClrTx/>
                <a:buSzTx/>
                <a:buFontTx/>
                <a:buNone/>
                <a:tabLst/>
                <a:defRPr/>
              </a:pPr>
              <a:r>
                <a:rPr lang="fr-FR" sz="2400" b="1" i="1" kern="1200" dirty="0">
                  <a:solidFill>
                    <a:schemeClr val="bg1"/>
                  </a:solidFill>
                  <a:latin typeface="Comic Sans MS" pitchFamily="66" charset="0"/>
                </a:rPr>
                <a:t>Programme 2</a:t>
              </a:r>
              <a:r>
                <a:rPr lang="fr-FR" sz="2400" b="1" i="1" kern="1200" baseline="30000" dirty="0">
                  <a:solidFill>
                    <a:schemeClr val="bg1"/>
                  </a:solidFill>
                  <a:latin typeface="Comic Sans MS" pitchFamily="66" charset="0"/>
                </a:rPr>
                <a:t>ème</a:t>
              </a:r>
              <a:r>
                <a:rPr lang="fr-FR" sz="2400" b="1" i="1" kern="1200" dirty="0">
                  <a:solidFill>
                    <a:schemeClr val="bg1"/>
                  </a:solidFill>
                  <a:latin typeface="Comic Sans MS" pitchFamily="66" charset="0"/>
                </a:rPr>
                <a:t> semestre 2024</a:t>
              </a:r>
            </a:p>
          </p:txBody>
        </p:sp>
      </p:grpSp>
      <p:sp>
        <p:nvSpPr>
          <p:cNvPr id="15" name="ZoneTexte 14"/>
          <p:cNvSpPr txBox="1"/>
          <p:nvPr/>
        </p:nvSpPr>
        <p:spPr>
          <a:xfrm>
            <a:off x="690919" y="1317578"/>
            <a:ext cx="5797549" cy="369332"/>
          </a:xfrm>
          <a:prstGeom prst="rect">
            <a:avLst/>
          </a:prstGeom>
          <a:noFill/>
        </p:spPr>
        <p:txBody>
          <a:bodyPr wrap="square" rtlCol="0">
            <a:spAutoFit/>
          </a:bodyPr>
          <a:lstStyle/>
          <a:p>
            <a:r>
              <a:rPr lang="fr-FR" b="1" u="sng" dirty="0">
                <a:solidFill>
                  <a:srgbClr val="FF0000"/>
                </a:solidFill>
                <a:latin typeface="Comic Sans MS" pitchFamily="66" charset="0"/>
              </a:rPr>
              <a:t>Rallye </a:t>
            </a:r>
            <a:r>
              <a:rPr lang="fr-FR" b="1" u="sng" dirty="0" err="1">
                <a:solidFill>
                  <a:srgbClr val="FF0000"/>
                </a:solidFill>
                <a:latin typeface="Comic Sans MS" pitchFamily="66" charset="0"/>
              </a:rPr>
              <a:t>Passport</a:t>
            </a:r>
            <a:r>
              <a:rPr lang="fr-FR" b="1" u="sng" dirty="0">
                <a:solidFill>
                  <a:srgbClr val="FF0000"/>
                </a:solidFill>
                <a:latin typeface="Comic Sans MS" pitchFamily="66" charset="0"/>
              </a:rPr>
              <a:t> Morbihan du </a:t>
            </a:r>
            <a:r>
              <a:rPr lang="fr-FR" b="1" u="sng" dirty="0" smtClean="0">
                <a:solidFill>
                  <a:srgbClr val="FF0000"/>
                </a:solidFill>
                <a:latin typeface="Comic Sans MS" pitchFamily="66" charset="0"/>
              </a:rPr>
              <a:t>13 au </a:t>
            </a:r>
            <a:r>
              <a:rPr lang="fr-FR" b="1" u="sng" dirty="0">
                <a:solidFill>
                  <a:srgbClr val="FF0000"/>
                </a:solidFill>
                <a:latin typeface="Comic Sans MS" pitchFamily="66" charset="0"/>
              </a:rPr>
              <a:t>21 juillet</a:t>
            </a:r>
          </a:p>
        </p:txBody>
      </p:sp>
      <p:sp>
        <p:nvSpPr>
          <p:cNvPr id="17" name="ZoneTexte 16"/>
          <p:cNvSpPr txBox="1"/>
          <p:nvPr/>
        </p:nvSpPr>
        <p:spPr>
          <a:xfrm>
            <a:off x="460375" y="4871214"/>
            <a:ext cx="4234764" cy="369332"/>
          </a:xfrm>
          <a:prstGeom prst="rect">
            <a:avLst/>
          </a:prstGeom>
          <a:noFill/>
        </p:spPr>
        <p:txBody>
          <a:bodyPr wrap="square" rtlCol="0">
            <a:spAutoFit/>
          </a:bodyPr>
          <a:lstStyle/>
          <a:p>
            <a:r>
              <a:rPr lang="fr-FR" b="1" u="sng" dirty="0" err="1">
                <a:solidFill>
                  <a:srgbClr val="FF0000"/>
                </a:solidFill>
                <a:latin typeface="Comic Sans MS" pitchFamily="66" charset="0"/>
              </a:rPr>
              <a:t>Régatta</a:t>
            </a:r>
            <a:r>
              <a:rPr lang="fr-FR" b="1" u="sng" dirty="0">
                <a:solidFill>
                  <a:srgbClr val="FF0000"/>
                </a:solidFill>
                <a:latin typeface="Comic Sans MS" pitchFamily="66" charset="0"/>
              </a:rPr>
              <a:t> </a:t>
            </a:r>
            <a:r>
              <a:rPr lang="fr-FR" b="1" u="sng" dirty="0" smtClean="0">
                <a:solidFill>
                  <a:srgbClr val="FF0000"/>
                </a:solidFill>
                <a:latin typeface="Comic Sans MS" pitchFamily="66" charset="0"/>
              </a:rPr>
              <a:t>Lu du 02 au 06 septembre </a:t>
            </a:r>
            <a:endParaRPr lang="fr-FR" b="1" u="sng" dirty="0">
              <a:solidFill>
                <a:srgbClr val="FF0000"/>
              </a:solidFill>
              <a:latin typeface="Comic Sans MS" pitchFamily="66" charset="0"/>
            </a:endParaRPr>
          </a:p>
        </p:txBody>
      </p:sp>
      <p:sp>
        <p:nvSpPr>
          <p:cNvPr id="18" name="ZoneTexte 17"/>
          <p:cNvSpPr txBox="1"/>
          <p:nvPr/>
        </p:nvSpPr>
        <p:spPr>
          <a:xfrm>
            <a:off x="1288522" y="7273038"/>
            <a:ext cx="5199946" cy="369332"/>
          </a:xfrm>
          <a:prstGeom prst="rect">
            <a:avLst/>
          </a:prstGeom>
          <a:noFill/>
        </p:spPr>
        <p:txBody>
          <a:bodyPr wrap="square" rtlCol="0">
            <a:spAutoFit/>
          </a:bodyPr>
          <a:lstStyle/>
          <a:p>
            <a:r>
              <a:rPr lang="fr-FR" b="1" u="sng" dirty="0" smtClean="0">
                <a:solidFill>
                  <a:srgbClr val="FF0000"/>
                </a:solidFill>
                <a:latin typeface="Comic Sans MS" pitchFamily="66" charset="0"/>
              </a:rPr>
              <a:t>Trophée Multi 2000 du 06 au 08 septembre </a:t>
            </a:r>
            <a:endParaRPr lang="fr-FR" b="1" u="sng" dirty="0">
              <a:solidFill>
                <a:srgbClr val="FF0000"/>
              </a:solidFill>
              <a:latin typeface="Comic Sans MS" pitchFamily="66" charset="0"/>
            </a:endParaRPr>
          </a:p>
        </p:txBody>
      </p:sp>
      <p:pic>
        <p:nvPicPr>
          <p:cNvPr id="32" name="Image 31">
            <a:extLst>
              <a:ext uri="{FF2B5EF4-FFF2-40B4-BE49-F238E27FC236}">
                <a16:creationId xmlns:a16="http://schemas.microsoft.com/office/drawing/2014/main" xmlns="" id="{36BE439E-F95D-47D9-BC1B-8E9C5B74D682}"/>
              </a:ext>
            </a:extLst>
          </p:cNvPr>
          <p:cNvPicPr>
            <a:picLocks noChangeAspect="1"/>
          </p:cNvPicPr>
          <p:nvPr/>
        </p:nvPicPr>
        <p:blipFill>
          <a:blip r:embed="rId3"/>
          <a:stretch>
            <a:fillRect/>
          </a:stretch>
        </p:blipFill>
        <p:spPr>
          <a:xfrm>
            <a:off x="4307476" y="1734741"/>
            <a:ext cx="2090193" cy="541204"/>
          </a:xfrm>
          <a:prstGeom prst="rect">
            <a:avLst/>
          </a:prstGeom>
        </p:spPr>
      </p:pic>
      <p:pic>
        <p:nvPicPr>
          <p:cNvPr id="33" name="Image 32">
            <a:extLst>
              <a:ext uri="{FF2B5EF4-FFF2-40B4-BE49-F238E27FC236}">
                <a16:creationId xmlns:a16="http://schemas.microsoft.com/office/drawing/2014/main" xmlns="" id="{98328A6E-2B4B-477E-A3BE-D6994642E4A5}"/>
              </a:ext>
            </a:extLst>
          </p:cNvPr>
          <p:cNvPicPr>
            <a:picLocks noChangeAspect="1"/>
          </p:cNvPicPr>
          <p:nvPr/>
        </p:nvPicPr>
        <p:blipFill>
          <a:blip r:embed="rId4"/>
          <a:stretch>
            <a:fillRect/>
          </a:stretch>
        </p:blipFill>
        <p:spPr>
          <a:xfrm>
            <a:off x="5968270" y="4871214"/>
            <a:ext cx="1040396" cy="1029993"/>
          </a:xfrm>
          <a:prstGeom prst="rect">
            <a:avLst/>
          </a:prstGeom>
        </p:spPr>
      </p:pic>
      <p:pic>
        <p:nvPicPr>
          <p:cNvPr id="34" name="Image 33">
            <a:extLst>
              <a:ext uri="{FF2B5EF4-FFF2-40B4-BE49-F238E27FC236}">
                <a16:creationId xmlns:a16="http://schemas.microsoft.com/office/drawing/2014/main" xmlns="" id="{8D4BD53A-187D-4916-821B-CB5EDBDBFAF8}"/>
              </a:ext>
            </a:extLst>
          </p:cNvPr>
          <p:cNvPicPr>
            <a:picLocks noChangeAspect="1"/>
          </p:cNvPicPr>
          <p:nvPr/>
        </p:nvPicPr>
        <p:blipFill>
          <a:blip r:embed="rId5"/>
          <a:stretch>
            <a:fillRect/>
          </a:stretch>
        </p:blipFill>
        <p:spPr>
          <a:xfrm>
            <a:off x="541684" y="7838226"/>
            <a:ext cx="1503013" cy="1027796"/>
          </a:xfrm>
          <a:prstGeom prst="rect">
            <a:avLst/>
          </a:prstGeom>
        </p:spPr>
      </p:pic>
      <p:sp>
        <p:nvSpPr>
          <p:cNvPr id="22" name="Text Box 5">
            <a:extLst>
              <a:ext uri="{FF2B5EF4-FFF2-40B4-BE49-F238E27FC236}">
                <a16:creationId xmlns:a16="http://schemas.microsoft.com/office/drawing/2014/main" xmlns="" id="{5C361B30-02C4-4D0C-90F7-A66666A3F5A1}"/>
              </a:ext>
            </a:extLst>
          </p:cNvPr>
          <p:cNvSpPr txBox="1">
            <a:spLocks noChangeArrowheads="1"/>
          </p:cNvSpPr>
          <p:nvPr/>
        </p:nvSpPr>
        <p:spPr bwMode="auto">
          <a:xfrm>
            <a:off x="460375" y="5354726"/>
            <a:ext cx="5413693" cy="1397203"/>
          </a:xfrm>
          <a:prstGeom prst="rect">
            <a:avLst/>
          </a:prstGeom>
          <a:solidFill>
            <a:srgbClr val="FFFFFF"/>
          </a:solidFill>
          <a:ln w="9525">
            <a:solidFill>
              <a:schemeClr val="bg1">
                <a:lumMod val="75000"/>
              </a:schemeClr>
            </a:solidFill>
            <a:miter lim="800000"/>
            <a:headEnd/>
            <a:tailEnd/>
          </a:ln>
        </p:spPr>
        <p:txBody>
          <a:bodyPr vert="horz" wrap="square" lIns="96698" tIns="48349" rIns="96698" bIns="48349" numCol="1" anchor="t" anchorCtr="0" compatLnSpc="1">
            <a:prstTxWarp prst="textNoShape">
              <a:avLst/>
            </a:prstTxWarp>
          </a:bodyPr>
          <a:lstStyle>
            <a:defPPr>
              <a:defRPr lang="fr-FR"/>
            </a:defPPr>
            <a:lvl1pPr marL="0" algn="l" defTabSz="483489" rtl="0" eaLnBrk="1" latinLnBrk="0" hangingPunct="1">
              <a:defRPr sz="1900" kern="1200">
                <a:solidFill>
                  <a:schemeClr val="tx1"/>
                </a:solidFill>
                <a:latin typeface="+mn-lt"/>
                <a:ea typeface="+mn-ea"/>
                <a:cs typeface="+mn-cs"/>
              </a:defRPr>
            </a:lvl1pPr>
            <a:lvl2pPr marL="483489" algn="l" defTabSz="483489" rtl="0" eaLnBrk="1" latinLnBrk="0" hangingPunct="1">
              <a:defRPr sz="1900" kern="1200">
                <a:solidFill>
                  <a:schemeClr val="tx1"/>
                </a:solidFill>
                <a:latin typeface="+mn-lt"/>
                <a:ea typeface="+mn-ea"/>
                <a:cs typeface="+mn-cs"/>
              </a:defRPr>
            </a:lvl2pPr>
            <a:lvl3pPr marL="966978" algn="l" defTabSz="483489" rtl="0" eaLnBrk="1" latinLnBrk="0" hangingPunct="1">
              <a:defRPr sz="1900" kern="1200">
                <a:solidFill>
                  <a:schemeClr val="tx1"/>
                </a:solidFill>
                <a:latin typeface="+mn-lt"/>
                <a:ea typeface="+mn-ea"/>
                <a:cs typeface="+mn-cs"/>
              </a:defRPr>
            </a:lvl3pPr>
            <a:lvl4pPr marL="1450467" algn="l" defTabSz="483489" rtl="0" eaLnBrk="1" latinLnBrk="0" hangingPunct="1">
              <a:defRPr sz="1900" kern="1200">
                <a:solidFill>
                  <a:schemeClr val="tx1"/>
                </a:solidFill>
                <a:latin typeface="+mn-lt"/>
                <a:ea typeface="+mn-ea"/>
                <a:cs typeface="+mn-cs"/>
              </a:defRPr>
            </a:lvl4pPr>
            <a:lvl5pPr marL="1933956" algn="l" defTabSz="483489" rtl="0" eaLnBrk="1" latinLnBrk="0" hangingPunct="1">
              <a:defRPr sz="1900" kern="1200">
                <a:solidFill>
                  <a:schemeClr val="tx1"/>
                </a:solidFill>
                <a:latin typeface="+mn-lt"/>
                <a:ea typeface="+mn-ea"/>
                <a:cs typeface="+mn-cs"/>
              </a:defRPr>
            </a:lvl5pPr>
            <a:lvl6pPr marL="2417445" algn="l" defTabSz="483489" rtl="0" eaLnBrk="1" latinLnBrk="0" hangingPunct="1">
              <a:defRPr sz="1900" kern="1200">
                <a:solidFill>
                  <a:schemeClr val="tx1"/>
                </a:solidFill>
                <a:latin typeface="+mn-lt"/>
                <a:ea typeface="+mn-ea"/>
                <a:cs typeface="+mn-cs"/>
              </a:defRPr>
            </a:lvl6pPr>
            <a:lvl7pPr marL="2900934" algn="l" defTabSz="483489" rtl="0" eaLnBrk="1" latinLnBrk="0" hangingPunct="1">
              <a:defRPr sz="1900" kern="1200">
                <a:solidFill>
                  <a:schemeClr val="tx1"/>
                </a:solidFill>
                <a:latin typeface="+mn-lt"/>
                <a:ea typeface="+mn-ea"/>
                <a:cs typeface="+mn-cs"/>
              </a:defRPr>
            </a:lvl7pPr>
            <a:lvl8pPr marL="3384423" algn="l" defTabSz="483489" rtl="0" eaLnBrk="1" latinLnBrk="0" hangingPunct="1">
              <a:defRPr sz="1900" kern="1200">
                <a:solidFill>
                  <a:schemeClr val="tx1"/>
                </a:solidFill>
                <a:latin typeface="+mn-lt"/>
                <a:ea typeface="+mn-ea"/>
                <a:cs typeface="+mn-cs"/>
              </a:defRPr>
            </a:lvl8pPr>
            <a:lvl9pPr marL="3867912" algn="l" defTabSz="483489" rtl="0" eaLnBrk="1" latinLnBrk="0" hangingPunct="1">
              <a:defRPr sz="1900" kern="1200">
                <a:solidFill>
                  <a:schemeClr val="tx1"/>
                </a:solidFill>
                <a:latin typeface="+mn-lt"/>
                <a:ea typeface="+mn-ea"/>
                <a:cs typeface="+mn-cs"/>
              </a:defRPr>
            </a:lvl9pPr>
          </a:lstStyle>
          <a:p>
            <a:r>
              <a:rPr lang="fr-FR" sz="1200" dirty="0" smtClean="0">
                <a:latin typeface="Comic Sans MS" panose="030F0702030302020204" pitchFamily="66" charset="0"/>
              </a:rPr>
              <a:t>Le Yacht Club de Quiberon se </a:t>
            </a:r>
            <a:r>
              <a:rPr lang="fr-FR" sz="1200" dirty="0" smtClean="0">
                <a:latin typeface="Comic Sans MS" panose="030F0702030302020204" pitchFamily="66" charset="0"/>
              </a:rPr>
              <a:t>réjouit </a:t>
            </a:r>
            <a:r>
              <a:rPr lang="fr-FR" sz="1200" dirty="0" smtClean="0">
                <a:latin typeface="Comic Sans MS" panose="030F0702030302020204" pitchFamily="66" charset="0"/>
              </a:rPr>
              <a:t>de ce rendez-vous incontournable avec le </a:t>
            </a:r>
            <a:r>
              <a:rPr lang="fr-FR" sz="1200" dirty="0">
                <a:latin typeface="Comic Sans MS" panose="030F0702030302020204" pitchFamily="66" charset="0"/>
              </a:rPr>
              <a:t>Groupe Luxembourgeois de Croisière et de Régate (GLCR), </a:t>
            </a:r>
            <a:r>
              <a:rPr lang="fr-FR" sz="1200" dirty="0" smtClean="0">
                <a:latin typeface="Comic Sans MS" panose="030F0702030302020204" pitchFamily="66" charset="0"/>
              </a:rPr>
              <a:t>la </a:t>
            </a:r>
            <a:r>
              <a:rPr lang="fr-FR" sz="1200" dirty="0">
                <a:latin typeface="Comic Sans MS" panose="030F0702030302020204" pitchFamily="66" charset="0"/>
              </a:rPr>
              <a:t>Fédération Luxembourgeoise de Voile (FLV</a:t>
            </a:r>
            <a:r>
              <a:rPr lang="fr-FR" sz="1200" dirty="0" smtClean="0">
                <a:latin typeface="Comic Sans MS" panose="030F0702030302020204" pitchFamily="66" charset="0"/>
              </a:rPr>
              <a:t>) et le </a:t>
            </a:r>
            <a:r>
              <a:rPr lang="fr-FR" sz="1200" dirty="0">
                <a:latin typeface="Comic Sans MS" panose="030F0702030302020204" pitchFamily="66" charset="0"/>
              </a:rPr>
              <a:t>Service National de la Jeunesse (SNJ) </a:t>
            </a:r>
            <a:r>
              <a:rPr lang="fr-FR" sz="1200" dirty="0" smtClean="0">
                <a:latin typeface="Comic Sans MS" panose="030F0702030302020204" pitchFamily="66" charset="0"/>
              </a:rPr>
              <a:t>qui est programmée cette année pendant la première semaine de septembre. </a:t>
            </a:r>
          </a:p>
          <a:p>
            <a:r>
              <a:rPr lang="fr-FR" sz="1200" dirty="0" smtClean="0">
                <a:latin typeface="Comic Sans MS" panose="030F0702030302020204" pitchFamily="66" charset="0"/>
              </a:rPr>
              <a:t>Le Yacht Club espère une flotte de trente bateaux qui évolueront pendant 4 jours dans la baie et les iles avoisinantes.</a:t>
            </a:r>
          </a:p>
        </p:txBody>
      </p:sp>
      <p:sp>
        <p:nvSpPr>
          <p:cNvPr id="24" name="Text Box 5">
            <a:extLst>
              <a:ext uri="{FF2B5EF4-FFF2-40B4-BE49-F238E27FC236}">
                <a16:creationId xmlns:a16="http://schemas.microsoft.com/office/drawing/2014/main" xmlns="" id="{6C879319-2E7E-486C-B513-DE3C1C496FAD}"/>
              </a:ext>
            </a:extLst>
          </p:cNvPr>
          <p:cNvSpPr txBox="1">
            <a:spLocks noChangeArrowheads="1"/>
          </p:cNvSpPr>
          <p:nvPr/>
        </p:nvSpPr>
        <p:spPr bwMode="auto">
          <a:xfrm>
            <a:off x="2106036" y="7724850"/>
            <a:ext cx="4734819" cy="1408188"/>
          </a:xfrm>
          <a:prstGeom prst="rect">
            <a:avLst/>
          </a:prstGeom>
          <a:solidFill>
            <a:srgbClr val="FFFFFF"/>
          </a:solidFill>
          <a:ln w="9525">
            <a:solidFill>
              <a:schemeClr val="bg1">
                <a:lumMod val="75000"/>
              </a:schemeClr>
            </a:solidFill>
            <a:miter lim="800000"/>
            <a:headEnd/>
            <a:tailEnd/>
          </a:ln>
        </p:spPr>
        <p:txBody>
          <a:bodyPr vert="horz" wrap="square" lIns="96698" tIns="48349" rIns="96698" bIns="48349"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defTabSz="966978"/>
            <a:r>
              <a:rPr lang="fr-FR" sz="1200" dirty="0" smtClean="0">
                <a:latin typeface="Comic Sans MS" panose="030F0702030302020204" pitchFamily="66" charset="0"/>
              </a:rPr>
              <a:t>La </a:t>
            </a:r>
            <a:r>
              <a:rPr lang="fr-FR" sz="1200" dirty="0">
                <a:latin typeface="Comic Sans MS" panose="030F0702030302020204" pitchFamily="66" charset="0"/>
              </a:rPr>
              <a:t>jauge MULTI </a:t>
            </a:r>
            <a:r>
              <a:rPr lang="fr-FR" sz="1200" dirty="0" smtClean="0">
                <a:latin typeface="Comic Sans MS" panose="030F0702030302020204" pitchFamily="66" charset="0"/>
              </a:rPr>
              <a:t>2000, crée </a:t>
            </a:r>
            <a:r>
              <a:rPr lang="fr-FR" sz="1200" dirty="0">
                <a:latin typeface="Comic Sans MS" panose="030F0702030302020204" pitchFamily="66" charset="0"/>
              </a:rPr>
              <a:t>par </a:t>
            </a:r>
            <a:r>
              <a:rPr lang="fr-FR" sz="1200" dirty="0">
                <a:effectLst/>
                <a:latin typeface="Comic Sans MS" panose="030F0702030302020204" pitchFamily="66" charset="0"/>
              </a:rPr>
              <a:t>Bernard MOREL et Erik LEROUGE en 1993 pour l'AMH, </a:t>
            </a:r>
            <a:r>
              <a:rPr lang="fr-FR" sz="1200" dirty="0" smtClean="0">
                <a:effectLst/>
                <a:latin typeface="Comic Sans MS" panose="030F0702030302020204" pitchFamily="66" charset="0"/>
              </a:rPr>
              <a:t>et reconnue </a:t>
            </a:r>
            <a:r>
              <a:rPr lang="fr-FR" sz="1200" dirty="0">
                <a:effectLst/>
                <a:latin typeface="Comic Sans MS" panose="030F0702030302020204" pitchFamily="66" charset="0"/>
              </a:rPr>
              <a:t>officiellement par la Fédération Française de </a:t>
            </a:r>
            <a:r>
              <a:rPr lang="fr-FR" sz="1200" dirty="0" smtClean="0">
                <a:effectLst/>
                <a:latin typeface="Comic Sans MS" panose="030F0702030302020204" pitchFamily="66" charset="0"/>
              </a:rPr>
              <a:t>Voile revient à Port </a:t>
            </a:r>
            <a:r>
              <a:rPr lang="fr-FR" sz="1200" dirty="0" err="1" smtClean="0">
                <a:effectLst/>
                <a:latin typeface="Comic Sans MS" panose="030F0702030302020204" pitchFamily="66" charset="0"/>
              </a:rPr>
              <a:t>Haliguen</a:t>
            </a:r>
            <a:r>
              <a:rPr lang="fr-FR" sz="1200" dirty="0" smtClean="0">
                <a:effectLst/>
                <a:latin typeface="Comic Sans MS" panose="030F0702030302020204" pitchFamily="66" charset="0"/>
              </a:rPr>
              <a:t> début septembre.</a:t>
            </a:r>
          </a:p>
          <a:p>
            <a:pPr defTabSz="966978"/>
            <a:r>
              <a:rPr lang="fr-FR" sz="1200" dirty="0" smtClean="0">
                <a:latin typeface="Comic Sans MS" panose="030F0702030302020204" pitchFamily="66" charset="0"/>
              </a:rPr>
              <a:t>Cette régate codifiée  « </a:t>
            </a:r>
            <a:r>
              <a:rPr lang="fr-FR" sz="1200" dirty="0" smtClean="0">
                <a:effectLst/>
                <a:latin typeface="Comic Sans MS" panose="030F0702030302020204" pitchFamily="66" charset="0"/>
              </a:rPr>
              <a:t>M2K » inscrite au calendrier </a:t>
            </a:r>
            <a:r>
              <a:rPr lang="fr-FR" sz="1200" dirty="0" smtClean="0">
                <a:latin typeface="Comic Sans MS" panose="030F0702030302020204" pitchFamily="66" charset="0"/>
              </a:rPr>
              <a:t>de la FFV </a:t>
            </a:r>
            <a:r>
              <a:rPr lang="fr-FR" sz="1200" dirty="0" smtClean="0">
                <a:effectLst/>
                <a:latin typeface="Comic Sans MS" panose="030F0702030302020204" pitchFamily="66" charset="0"/>
              </a:rPr>
              <a:t>permet de voir évoluer dans la baie toutes sorte de multicoques.</a:t>
            </a:r>
            <a:endParaRPr lang="fr-FR" sz="4000" dirty="0"/>
          </a:p>
        </p:txBody>
      </p:sp>
      <p:sp>
        <p:nvSpPr>
          <p:cNvPr id="3076" name="AutoShape 4" descr="https://www.ycquiberon.com/_media/img/large/rppm-2023-modifie-2.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3078" name="AutoShape 6" descr="https://www.ycquiberon.com/_media/img/large/rppm-2023-modifie-2.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3079" name="Picture 7"/>
          <p:cNvPicPr>
            <a:picLocks noChangeAspect="1" noChangeArrowheads="1"/>
          </p:cNvPicPr>
          <p:nvPr/>
        </p:nvPicPr>
        <p:blipFill>
          <a:blip r:embed="rId6"/>
          <a:srcRect/>
          <a:stretch>
            <a:fillRect/>
          </a:stretch>
        </p:blipFill>
        <p:spPr bwMode="auto">
          <a:xfrm>
            <a:off x="477173" y="2114061"/>
            <a:ext cx="3655465" cy="2260429"/>
          </a:xfrm>
          <a:prstGeom prst="rect">
            <a:avLst/>
          </a:prstGeom>
          <a:noFill/>
          <a:ln w="9525">
            <a:noFill/>
            <a:miter lim="800000"/>
            <a:headEnd/>
            <a:tailEnd/>
          </a:ln>
          <a:effectLst/>
        </p:spPr>
      </p:pic>
      <p:sp>
        <p:nvSpPr>
          <p:cNvPr id="30" name="Text Box 5">
            <a:extLst>
              <a:ext uri="{FF2B5EF4-FFF2-40B4-BE49-F238E27FC236}">
                <a16:creationId xmlns:a16="http://schemas.microsoft.com/office/drawing/2014/main" xmlns="" id="{5C361B30-02C4-4D0C-90F7-A66666A3F5A1}"/>
              </a:ext>
            </a:extLst>
          </p:cNvPr>
          <p:cNvSpPr txBox="1">
            <a:spLocks noChangeArrowheads="1"/>
          </p:cNvSpPr>
          <p:nvPr/>
        </p:nvSpPr>
        <p:spPr bwMode="auto">
          <a:xfrm>
            <a:off x="4307476" y="2275945"/>
            <a:ext cx="2701190" cy="2458572"/>
          </a:xfrm>
          <a:prstGeom prst="rect">
            <a:avLst/>
          </a:prstGeom>
          <a:solidFill>
            <a:srgbClr val="FFFFFF"/>
          </a:solidFill>
          <a:ln w="9525">
            <a:solidFill>
              <a:schemeClr val="bg1">
                <a:lumMod val="75000"/>
              </a:schemeClr>
            </a:solidFill>
            <a:miter lim="800000"/>
            <a:headEnd/>
            <a:tailEnd/>
          </a:ln>
        </p:spPr>
        <p:txBody>
          <a:bodyPr vert="horz" wrap="square" lIns="96698" tIns="48349" rIns="96698" bIns="48349" numCol="1" anchor="t" anchorCtr="0" compatLnSpc="1">
            <a:prstTxWarp prst="textNoShape">
              <a:avLst/>
            </a:prstTxWarp>
          </a:bodyPr>
          <a:lstStyle>
            <a:defPPr>
              <a:defRPr lang="fr-FR"/>
            </a:defPPr>
            <a:lvl1pPr marL="0" algn="l" defTabSz="483489" rtl="0" eaLnBrk="1" latinLnBrk="0" hangingPunct="1">
              <a:defRPr sz="1900" kern="1200">
                <a:solidFill>
                  <a:schemeClr val="tx1"/>
                </a:solidFill>
                <a:latin typeface="+mn-lt"/>
                <a:ea typeface="+mn-ea"/>
                <a:cs typeface="+mn-cs"/>
              </a:defRPr>
            </a:lvl1pPr>
            <a:lvl2pPr marL="483489" algn="l" defTabSz="483489" rtl="0" eaLnBrk="1" latinLnBrk="0" hangingPunct="1">
              <a:defRPr sz="1900" kern="1200">
                <a:solidFill>
                  <a:schemeClr val="tx1"/>
                </a:solidFill>
                <a:latin typeface="+mn-lt"/>
                <a:ea typeface="+mn-ea"/>
                <a:cs typeface="+mn-cs"/>
              </a:defRPr>
            </a:lvl2pPr>
            <a:lvl3pPr marL="966978" algn="l" defTabSz="483489" rtl="0" eaLnBrk="1" latinLnBrk="0" hangingPunct="1">
              <a:defRPr sz="1900" kern="1200">
                <a:solidFill>
                  <a:schemeClr val="tx1"/>
                </a:solidFill>
                <a:latin typeface="+mn-lt"/>
                <a:ea typeface="+mn-ea"/>
                <a:cs typeface="+mn-cs"/>
              </a:defRPr>
            </a:lvl3pPr>
            <a:lvl4pPr marL="1450467" algn="l" defTabSz="483489" rtl="0" eaLnBrk="1" latinLnBrk="0" hangingPunct="1">
              <a:defRPr sz="1900" kern="1200">
                <a:solidFill>
                  <a:schemeClr val="tx1"/>
                </a:solidFill>
                <a:latin typeface="+mn-lt"/>
                <a:ea typeface="+mn-ea"/>
                <a:cs typeface="+mn-cs"/>
              </a:defRPr>
            </a:lvl4pPr>
            <a:lvl5pPr marL="1933956" algn="l" defTabSz="483489" rtl="0" eaLnBrk="1" latinLnBrk="0" hangingPunct="1">
              <a:defRPr sz="1900" kern="1200">
                <a:solidFill>
                  <a:schemeClr val="tx1"/>
                </a:solidFill>
                <a:latin typeface="+mn-lt"/>
                <a:ea typeface="+mn-ea"/>
                <a:cs typeface="+mn-cs"/>
              </a:defRPr>
            </a:lvl5pPr>
            <a:lvl6pPr marL="2417445" algn="l" defTabSz="483489" rtl="0" eaLnBrk="1" latinLnBrk="0" hangingPunct="1">
              <a:defRPr sz="1900" kern="1200">
                <a:solidFill>
                  <a:schemeClr val="tx1"/>
                </a:solidFill>
                <a:latin typeface="+mn-lt"/>
                <a:ea typeface="+mn-ea"/>
                <a:cs typeface="+mn-cs"/>
              </a:defRPr>
            </a:lvl6pPr>
            <a:lvl7pPr marL="2900934" algn="l" defTabSz="483489" rtl="0" eaLnBrk="1" latinLnBrk="0" hangingPunct="1">
              <a:defRPr sz="1900" kern="1200">
                <a:solidFill>
                  <a:schemeClr val="tx1"/>
                </a:solidFill>
                <a:latin typeface="+mn-lt"/>
                <a:ea typeface="+mn-ea"/>
                <a:cs typeface="+mn-cs"/>
              </a:defRPr>
            </a:lvl7pPr>
            <a:lvl8pPr marL="3384423" algn="l" defTabSz="483489" rtl="0" eaLnBrk="1" latinLnBrk="0" hangingPunct="1">
              <a:defRPr sz="1900" kern="1200">
                <a:solidFill>
                  <a:schemeClr val="tx1"/>
                </a:solidFill>
                <a:latin typeface="+mn-lt"/>
                <a:ea typeface="+mn-ea"/>
                <a:cs typeface="+mn-cs"/>
              </a:defRPr>
            </a:lvl8pPr>
            <a:lvl9pPr marL="3867912" algn="l" defTabSz="483489" rtl="0" eaLnBrk="1" latinLnBrk="0" hangingPunct="1">
              <a:defRPr sz="1900" kern="1200">
                <a:solidFill>
                  <a:schemeClr val="tx1"/>
                </a:solidFill>
                <a:latin typeface="+mn-lt"/>
                <a:ea typeface="+mn-ea"/>
                <a:cs typeface="+mn-cs"/>
              </a:defRPr>
            </a:lvl9pPr>
          </a:lstStyle>
          <a:p>
            <a:r>
              <a:rPr lang="fr-FR" sz="1200" dirty="0" smtClean="0">
                <a:latin typeface="Comic Sans MS" panose="030F0702030302020204" pitchFamily="66" charset="0"/>
              </a:rPr>
              <a:t>Il a été une nouvelle fois confié au Yacht Club de Quiberon l’organisation </a:t>
            </a:r>
            <a:r>
              <a:rPr lang="fr-FR" sz="1200" dirty="0" smtClean="0">
                <a:latin typeface="Comic Sans MS" panose="030F0702030302020204" pitchFamily="66" charset="0"/>
              </a:rPr>
              <a:t>de </a:t>
            </a:r>
            <a:r>
              <a:rPr lang="fr-FR" sz="1200" dirty="0" smtClean="0">
                <a:latin typeface="Comic Sans MS" panose="030F0702030302020204" pitchFamily="66" charset="0"/>
              </a:rPr>
              <a:t>l’édition 2024 du Rallye Passeport Morbihan.</a:t>
            </a:r>
          </a:p>
          <a:p>
            <a:r>
              <a:rPr lang="fr-FR" sz="1200" dirty="0" smtClean="0">
                <a:latin typeface="Comic Sans MS" panose="030F0702030302020204" pitchFamily="66" charset="0"/>
              </a:rPr>
              <a:t>Le succès de cette épreuve ne faiblit pas puisque 40 bateaux sont inscrits (vedettes et voiliers). Le Yacht Club sera bien représenté puisque au moins 3 équipages seront présents. </a:t>
            </a:r>
          </a:p>
          <a:p>
            <a:r>
              <a:rPr lang="fr-FR" sz="1200" dirty="0" smtClean="0">
                <a:latin typeface="Comic Sans MS" panose="030F0702030302020204" pitchFamily="66" charset="0"/>
              </a:rPr>
              <a:t>Ce rallye se clôturera le dimanche 21 juillet par un diner festif au Yacht Club à Port </a:t>
            </a:r>
            <a:r>
              <a:rPr lang="fr-FR" sz="1200" dirty="0" err="1" smtClean="0">
                <a:latin typeface="Comic Sans MS" panose="030F0702030302020204" pitchFamily="66" charset="0"/>
              </a:rPr>
              <a:t>Haliguen</a:t>
            </a:r>
            <a:r>
              <a:rPr lang="fr-FR" sz="1200" dirty="0" smtClean="0">
                <a:latin typeface="Comic Sans MS" panose="030F0702030302020204" pitchFamily="66" charset="0"/>
              </a:rPr>
              <a:t>.</a:t>
            </a:r>
          </a:p>
        </p:txBody>
      </p:sp>
    </p:spTree>
    <p:extLst>
      <p:ext uri="{BB962C8B-B14F-4D97-AF65-F5344CB8AC3E}">
        <p14:creationId xmlns:p14="http://schemas.microsoft.com/office/powerpoint/2010/main" xmlns="" val="2137780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xmlns="" id="{90963E90-8C45-35CF-F37F-B4638CAFE480}"/>
              </a:ext>
            </a:extLst>
          </p:cNvPr>
          <p:cNvSpPr>
            <a:spLocks noGrp="1"/>
          </p:cNvSpPr>
          <p:nvPr>
            <p:ph type="sldNum" sz="quarter" idx="12"/>
          </p:nvPr>
        </p:nvSpPr>
        <p:spPr/>
        <p:txBody>
          <a:bodyPr/>
          <a:lstStyle/>
          <a:p>
            <a:fld id="{AA425E13-50D9-5B42-8A58-2E075F11B4AE}" type="slidenum">
              <a:rPr lang="fr-FR" sz="1100" b="1" i="1" smtClean="0">
                <a:solidFill>
                  <a:schemeClr val="tx1"/>
                </a:solidFill>
                <a:latin typeface="Comic Sans MS" pitchFamily="66" charset="0"/>
              </a:rPr>
              <a:pPr/>
              <a:t>5</a:t>
            </a:fld>
            <a:endParaRPr lang="fr-FR" sz="1100" b="1" i="1" dirty="0">
              <a:solidFill>
                <a:schemeClr val="tx1"/>
              </a:solidFill>
              <a:latin typeface="Comic Sans MS" pitchFamily="66" charset="0"/>
            </a:endParaRPr>
          </a:p>
        </p:txBody>
      </p:sp>
      <p:pic>
        <p:nvPicPr>
          <p:cNvPr id="8" name="Image 7"/>
          <p:cNvPicPr/>
          <p:nvPr/>
        </p:nvPicPr>
        <p:blipFill rotWithShape="1">
          <a:blip r:embed="rId2">
            <a:alphaModFix amt="97000"/>
            <a:extLst>
              <a:ext uri="{28A0092B-C50C-407E-A947-70E740481C1C}">
                <a14:useLocalDpi xmlns:a14="http://schemas.microsoft.com/office/drawing/2010/main" xmlns="" val="0"/>
              </a:ext>
            </a:extLst>
          </a:blip>
          <a:srcRect b="55471"/>
          <a:stretch/>
        </p:blipFill>
        <p:spPr bwMode="auto">
          <a:xfrm>
            <a:off x="6488468" y="457721"/>
            <a:ext cx="406778" cy="29584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53640926-AAD7-44d8-BBD7-CCE9431645EC}">
              <a14:shadowObscured xmlns:a14="http://schemas.microsoft.com/office/drawing/2010/main" xmlns=""/>
            </a:ext>
          </a:extLst>
        </p:spPr>
      </p:pic>
      <p:grpSp>
        <p:nvGrpSpPr>
          <p:cNvPr id="2" name="Groupe 5"/>
          <p:cNvGrpSpPr/>
          <p:nvPr/>
        </p:nvGrpSpPr>
        <p:grpSpPr>
          <a:xfrm>
            <a:off x="1696549" y="5592584"/>
            <a:ext cx="3645091" cy="544049"/>
            <a:chOff x="0" y="153"/>
            <a:chExt cx="5175514" cy="416458"/>
          </a:xfrm>
          <a:solidFill>
            <a:schemeClr val="accent2"/>
          </a:solidFill>
          <a:scene3d>
            <a:camera prst="orthographicFront"/>
            <a:lightRig rig="flat" dir="t"/>
          </a:scene3d>
        </p:grpSpPr>
        <p:sp>
          <p:nvSpPr>
            <p:cNvPr id="24" name="Rectangle à coins arrondis 23"/>
            <p:cNvSpPr/>
            <p:nvPr/>
          </p:nvSpPr>
          <p:spPr>
            <a:xfrm>
              <a:off x="0" y="153"/>
              <a:ext cx="5175514" cy="416458"/>
            </a:xfrm>
            <a:prstGeom prst="roundRect">
              <a:avLst/>
            </a:prstGeom>
            <a:grpFill/>
            <a:sp3d prstMaterial="plastic">
              <a:bevelT w="120900" h="88900"/>
              <a:bevelB w="88900" h="31750" prst="angle"/>
            </a:sp3d>
          </p:spPr>
          <p:style>
            <a:lnRef idx="0">
              <a:schemeClr val="lt2">
                <a:hueOff val="0"/>
                <a:satOff val="0"/>
                <a:lumOff val="0"/>
                <a:alphaOff val="0"/>
              </a:schemeClr>
            </a:lnRef>
            <a:fillRef idx="3">
              <a:schemeClr val="dk2">
                <a:hueOff val="0"/>
                <a:satOff val="0"/>
                <a:lumOff val="0"/>
                <a:alphaOff val="0"/>
              </a:schemeClr>
            </a:fillRef>
            <a:effectRef idx="2">
              <a:schemeClr val="dk2">
                <a:hueOff val="0"/>
                <a:satOff val="0"/>
                <a:lumOff val="0"/>
                <a:alphaOff val="0"/>
              </a:schemeClr>
            </a:effectRef>
            <a:fontRef idx="minor">
              <a:schemeClr val="lt1"/>
            </a:fontRef>
          </p:style>
        </p:sp>
        <p:sp>
          <p:nvSpPr>
            <p:cNvPr id="25" name="Rectangle 24"/>
            <p:cNvSpPr/>
            <p:nvPr/>
          </p:nvSpPr>
          <p:spPr>
            <a:xfrm>
              <a:off x="20330" y="20483"/>
              <a:ext cx="4858756" cy="375798"/>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R="0" lvl="0" algn="ctr" defTabSz="533400" eaLnBrk="1" fontAlgn="auto" latinLnBrk="0" hangingPunct="1">
                <a:lnSpc>
                  <a:spcPct val="90000"/>
                </a:lnSpc>
                <a:spcBef>
                  <a:spcPct val="0"/>
                </a:spcBef>
                <a:spcAft>
                  <a:spcPct val="35000"/>
                </a:spcAft>
                <a:buClrTx/>
                <a:buSzTx/>
                <a:buFontTx/>
                <a:tabLst/>
                <a:defRPr/>
              </a:pPr>
              <a:r>
                <a:rPr lang="fr-FR" sz="2400" b="1" i="1" kern="1200" dirty="0" smtClean="0">
                  <a:solidFill>
                    <a:schemeClr val="bg1"/>
                  </a:solidFill>
                  <a:latin typeface="Comic Sans MS" pitchFamily="66" charset="0"/>
                </a:rPr>
                <a:t>Etiquette navale</a:t>
              </a:r>
              <a:endParaRPr lang="fr-FR" sz="2400" kern="1200" dirty="0">
                <a:solidFill>
                  <a:schemeClr val="bg1"/>
                </a:solidFill>
              </a:endParaRPr>
            </a:p>
          </p:txBody>
        </p:sp>
      </p:grpSp>
      <p:sp>
        <p:nvSpPr>
          <p:cNvPr id="21" name="ZoneTexte 20"/>
          <p:cNvSpPr txBox="1"/>
          <p:nvPr/>
        </p:nvSpPr>
        <p:spPr>
          <a:xfrm>
            <a:off x="445827" y="6296661"/>
            <a:ext cx="6195041" cy="3231654"/>
          </a:xfrm>
          <a:prstGeom prst="rect">
            <a:avLst/>
          </a:prstGeom>
          <a:noFill/>
          <a:ln>
            <a:solidFill>
              <a:schemeClr val="bg1">
                <a:lumMod val="75000"/>
              </a:schemeClr>
            </a:solidFill>
          </a:ln>
        </p:spPr>
        <p:txBody>
          <a:bodyPr wrap="square" rtlCol="0">
            <a:spAutoFit/>
          </a:bodyPr>
          <a:lstStyle/>
          <a:p>
            <a:r>
              <a:rPr lang="fr-FR" sz="1200" dirty="0" smtClean="0">
                <a:latin typeface="Comic Sans MS" pitchFamily="66" charset="0"/>
              </a:rPr>
              <a:t>Parlons un peu de pavillonnerie</a:t>
            </a:r>
          </a:p>
          <a:p>
            <a:endParaRPr lang="fr-FR" sz="1200" dirty="0" smtClean="0">
              <a:latin typeface="Comic Sans MS" pitchFamily="66" charset="0"/>
            </a:endParaRPr>
          </a:p>
          <a:p>
            <a:r>
              <a:rPr lang="fr-FR" sz="1200" dirty="0" smtClean="0">
                <a:latin typeface="Comic Sans MS" pitchFamily="66" charset="0"/>
              </a:rPr>
              <a:t>- </a:t>
            </a:r>
            <a:r>
              <a:rPr lang="fr-FR" sz="1200" b="1" dirty="0" smtClean="0">
                <a:latin typeface="Comic Sans MS" pitchFamily="66" charset="0"/>
              </a:rPr>
              <a:t>Pavillon de Propriétaire </a:t>
            </a:r>
            <a:r>
              <a:rPr lang="fr-FR" sz="1200" dirty="0" smtClean="0">
                <a:latin typeface="Comic Sans MS" pitchFamily="66" charset="0"/>
              </a:rPr>
              <a:t>:</a:t>
            </a:r>
          </a:p>
          <a:p>
            <a:r>
              <a:rPr lang="fr-FR" sz="1200" dirty="0" smtClean="0">
                <a:latin typeface="Comic Sans MS" pitchFamily="66" charset="0"/>
              </a:rPr>
              <a:t>Il est hissé sur une drisse du hauban tribord quand le propriétaire est à son bord. Il est toujours rectangulaire et le battant est égal au guindant plus un quart. Il est mis en berne pour un deuil national, pour le décès du propriétaire et pour le décès d’un membre du club.</a:t>
            </a:r>
          </a:p>
          <a:p>
            <a:pPr>
              <a:buFontTx/>
              <a:buChar char="-"/>
            </a:pPr>
            <a:r>
              <a:rPr lang="fr-FR" sz="1200" dirty="0" smtClean="0">
                <a:latin typeface="Comic Sans MS" pitchFamily="66" charset="0"/>
              </a:rPr>
              <a:t> </a:t>
            </a:r>
            <a:r>
              <a:rPr lang="fr-FR" sz="1200" b="1" dirty="0" smtClean="0">
                <a:latin typeface="Comic Sans MS" pitchFamily="66" charset="0"/>
              </a:rPr>
              <a:t>Pavillon de réclamation </a:t>
            </a:r>
            <a:r>
              <a:rPr lang="fr-FR" sz="1200" dirty="0" smtClean="0">
                <a:latin typeface="Comic Sans MS" pitchFamily="66" charset="0"/>
              </a:rPr>
              <a:t>: </a:t>
            </a:r>
          </a:p>
          <a:p>
            <a:r>
              <a:rPr lang="fr-FR" sz="1200" dirty="0" smtClean="0">
                <a:latin typeface="Comic Sans MS" pitchFamily="66" charset="0"/>
              </a:rPr>
              <a:t>Pavillon rouge, hauteur minimum du battant 20 centimètres</a:t>
            </a:r>
          </a:p>
          <a:p>
            <a:pPr>
              <a:buFontTx/>
              <a:buChar char="-"/>
            </a:pPr>
            <a:r>
              <a:rPr lang="fr-FR" sz="1200" dirty="0" smtClean="0">
                <a:latin typeface="Comic Sans MS" pitchFamily="66" charset="0"/>
              </a:rPr>
              <a:t> </a:t>
            </a:r>
            <a:r>
              <a:rPr lang="fr-FR" sz="1200" b="1" dirty="0" smtClean="0">
                <a:latin typeface="Comic Sans MS" pitchFamily="66" charset="0"/>
              </a:rPr>
              <a:t>Pavillon de quarantaine </a:t>
            </a:r>
            <a:r>
              <a:rPr lang="fr-FR" sz="1200" dirty="0" smtClean="0">
                <a:latin typeface="Comic Sans MS" pitchFamily="66" charset="0"/>
              </a:rPr>
              <a:t>:</a:t>
            </a:r>
          </a:p>
          <a:p>
            <a:r>
              <a:rPr lang="fr-FR" sz="1200" dirty="0" smtClean="0">
                <a:latin typeface="Comic Sans MS" pitchFamily="66" charset="0"/>
              </a:rPr>
              <a:t>Pavillon Q du Code International qu’il faut hisser dans un port étranger</a:t>
            </a:r>
          </a:p>
          <a:p>
            <a:pPr>
              <a:buFontTx/>
              <a:buChar char="-"/>
            </a:pPr>
            <a:r>
              <a:rPr lang="fr-FR" sz="1200" dirty="0" smtClean="0">
                <a:latin typeface="Comic Sans MS" pitchFamily="66" charset="0"/>
              </a:rPr>
              <a:t> </a:t>
            </a:r>
            <a:r>
              <a:rPr lang="fr-FR" sz="1200" b="1" dirty="0" smtClean="0">
                <a:latin typeface="Comic Sans MS" pitchFamily="66" charset="0"/>
              </a:rPr>
              <a:t>Pavillon de beaupré </a:t>
            </a:r>
            <a:r>
              <a:rPr lang="fr-FR" sz="1200" dirty="0" smtClean="0">
                <a:latin typeface="Comic Sans MS" pitchFamily="66" charset="0"/>
              </a:rPr>
              <a:t>:</a:t>
            </a:r>
          </a:p>
          <a:p>
            <a:r>
              <a:rPr lang="fr-FR" sz="1200" dirty="0" smtClean="0">
                <a:latin typeface="Comic Sans MS" pitchFamily="66" charset="0"/>
              </a:rPr>
              <a:t>Pavillon national hissé sur un bâton d’étrave. La surface est égale au quart de celle du pavillon national arboré par le bâtiment.</a:t>
            </a:r>
          </a:p>
          <a:p>
            <a:pPr>
              <a:buFontTx/>
              <a:buChar char="-"/>
            </a:pPr>
            <a:r>
              <a:rPr lang="fr-FR" sz="1200" dirty="0" smtClean="0">
                <a:latin typeface="Comic Sans MS" pitchFamily="66" charset="0"/>
              </a:rPr>
              <a:t> </a:t>
            </a:r>
            <a:r>
              <a:rPr lang="fr-FR" sz="1200" b="1" dirty="0" smtClean="0">
                <a:latin typeface="Comic Sans MS" pitchFamily="66" charset="0"/>
              </a:rPr>
              <a:t>Guidon de société </a:t>
            </a:r>
            <a:r>
              <a:rPr lang="fr-FR" sz="1200" dirty="0" smtClean="0">
                <a:latin typeface="Comic Sans MS" pitchFamily="66" charset="0"/>
              </a:rPr>
              <a:t>:</a:t>
            </a:r>
          </a:p>
          <a:p>
            <a:r>
              <a:rPr lang="fr-FR" sz="1200" dirty="0" smtClean="0">
                <a:latin typeface="Comic Sans MS" pitchFamily="66" charset="0"/>
              </a:rPr>
              <a:t>Se porte toujours en tête de mat. Il doit être mis en berne pour un deuil national, pour le décès d’un membre du club.</a:t>
            </a:r>
            <a:endParaRPr lang="fr-FR" sz="1200" dirty="0">
              <a:latin typeface="Comic Sans MS" pitchFamily="66" charset="0"/>
            </a:endParaRPr>
          </a:p>
        </p:txBody>
      </p:sp>
      <p:sp>
        <p:nvSpPr>
          <p:cNvPr id="9" name="ZoneTexte 8"/>
          <p:cNvSpPr txBox="1"/>
          <p:nvPr/>
        </p:nvSpPr>
        <p:spPr>
          <a:xfrm>
            <a:off x="491027" y="3512902"/>
            <a:ext cx="6149841" cy="1754326"/>
          </a:xfrm>
          <a:prstGeom prst="rect">
            <a:avLst/>
          </a:prstGeom>
          <a:noFill/>
          <a:ln>
            <a:solidFill>
              <a:schemeClr val="bg1">
                <a:lumMod val="75000"/>
              </a:schemeClr>
            </a:solidFill>
          </a:ln>
        </p:spPr>
        <p:txBody>
          <a:bodyPr wrap="square" rtlCol="0">
            <a:spAutoFit/>
          </a:bodyPr>
          <a:lstStyle/>
          <a:p>
            <a:r>
              <a:rPr lang="fr-FR" sz="1200" dirty="0" smtClean="0">
                <a:latin typeface="Comic Sans MS" pitchFamily="66" charset="0"/>
              </a:rPr>
              <a:t>La Sécurité Civile en Bref</a:t>
            </a:r>
          </a:p>
          <a:p>
            <a:r>
              <a:rPr lang="fr-FR" sz="1200" dirty="0" smtClean="0">
                <a:latin typeface="Comic Sans MS" pitchFamily="66" charset="0"/>
              </a:rPr>
              <a:t>Organisme d’Etat, la Sécurité civile a pour mission d’intervenir sur tous les types </a:t>
            </a:r>
          </a:p>
          <a:p>
            <a:r>
              <a:rPr lang="fr-FR" sz="1200" dirty="0" smtClean="0">
                <a:latin typeface="Comic Sans MS" pitchFamily="66" charset="0"/>
              </a:rPr>
              <a:t>d’accident ou de catastrophe sur l’ensemble du territoire français.</a:t>
            </a:r>
          </a:p>
          <a:p>
            <a:r>
              <a:rPr lang="fr-FR" sz="1200" dirty="0" smtClean="0">
                <a:latin typeface="Comic Sans MS" pitchFamily="66" charset="0"/>
              </a:rPr>
              <a:t>Rassemblant des moyens civils (pompiers) comme militaire (sapeurs-sauveteurs, gendarmes, etc.), elle dispose donc de moyens nationaux. </a:t>
            </a:r>
          </a:p>
          <a:p>
            <a:r>
              <a:rPr lang="fr-FR" sz="1200" dirty="0" smtClean="0">
                <a:latin typeface="Comic Sans MS" pitchFamily="66" charset="0"/>
              </a:rPr>
              <a:t>Elle est placée sous la responsabilité de la direction générale de la Sécurité civile et de la gestion des crises dépendant du ministère de l’intérieur.</a:t>
            </a:r>
          </a:p>
          <a:p>
            <a:r>
              <a:rPr lang="fr-FR" sz="1200" dirty="0" smtClean="0">
                <a:latin typeface="Comic Sans MS" pitchFamily="66" charset="0"/>
              </a:rPr>
              <a:t>La Sécurité civile dispose de 35 hélicoptères DRAGON EC145 et H145. L’indicatif radio du Morbihan est DRAGON 56.</a:t>
            </a:r>
            <a:endParaRPr lang="fr-FR" sz="1200" dirty="0">
              <a:latin typeface="Comic Sans MS" pitchFamily="66" charset="0"/>
            </a:endParaRPr>
          </a:p>
        </p:txBody>
      </p:sp>
      <p:grpSp>
        <p:nvGrpSpPr>
          <p:cNvPr id="10" name="Groupe 5"/>
          <p:cNvGrpSpPr/>
          <p:nvPr/>
        </p:nvGrpSpPr>
        <p:grpSpPr>
          <a:xfrm>
            <a:off x="1710867" y="2828879"/>
            <a:ext cx="3645091" cy="544049"/>
            <a:chOff x="0" y="153"/>
            <a:chExt cx="5175514" cy="416458"/>
          </a:xfrm>
          <a:solidFill>
            <a:schemeClr val="accent2"/>
          </a:solidFill>
          <a:scene3d>
            <a:camera prst="orthographicFront"/>
            <a:lightRig rig="flat" dir="t"/>
          </a:scene3d>
        </p:grpSpPr>
        <p:sp>
          <p:nvSpPr>
            <p:cNvPr id="11" name="Rectangle à coins arrondis 10"/>
            <p:cNvSpPr/>
            <p:nvPr/>
          </p:nvSpPr>
          <p:spPr>
            <a:xfrm>
              <a:off x="0" y="153"/>
              <a:ext cx="5175514" cy="416458"/>
            </a:xfrm>
            <a:prstGeom prst="roundRect">
              <a:avLst/>
            </a:prstGeom>
            <a:grpFill/>
            <a:sp3d prstMaterial="plastic">
              <a:bevelT w="120900" h="88900"/>
              <a:bevelB w="88900" h="31750" prst="angle"/>
            </a:sp3d>
          </p:spPr>
          <p:style>
            <a:lnRef idx="0">
              <a:schemeClr val="lt2">
                <a:hueOff val="0"/>
                <a:satOff val="0"/>
                <a:lumOff val="0"/>
                <a:alphaOff val="0"/>
              </a:schemeClr>
            </a:lnRef>
            <a:fillRef idx="3">
              <a:schemeClr val="dk2">
                <a:hueOff val="0"/>
                <a:satOff val="0"/>
                <a:lumOff val="0"/>
                <a:alphaOff val="0"/>
              </a:schemeClr>
            </a:fillRef>
            <a:effectRef idx="2">
              <a:schemeClr val="dk2">
                <a:hueOff val="0"/>
                <a:satOff val="0"/>
                <a:lumOff val="0"/>
                <a:alphaOff val="0"/>
              </a:schemeClr>
            </a:effectRef>
            <a:fontRef idx="minor">
              <a:schemeClr val="lt1"/>
            </a:fontRef>
          </p:style>
        </p:sp>
        <p:sp>
          <p:nvSpPr>
            <p:cNvPr id="12" name="Rectangle 11"/>
            <p:cNvSpPr/>
            <p:nvPr/>
          </p:nvSpPr>
          <p:spPr>
            <a:xfrm>
              <a:off x="20330" y="20483"/>
              <a:ext cx="4858756" cy="375798"/>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R="0" lvl="0" algn="ctr" defTabSz="533400" eaLnBrk="1" fontAlgn="auto" latinLnBrk="0" hangingPunct="1">
                <a:lnSpc>
                  <a:spcPct val="90000"/>
                </a:lnSpc>
                <a:spcBef>
                  <a:spcPct val="0"/>
                </a:spcBef>
                <a:spcAft>
                  <a:spcPct val="35000"/>
                </a:spcAft>
                <a:buClrTx/>
                <a:buSzTx/>
                <a:buFontTx/>
                <a:tabLst/>
                <a:defRPr/>
              </a:pPr>
              <a:r>
                <a:rPr lang="fr-FR" sz="2400" b="1" i="1" kern="1200" dirty="0" smtClean="0">
                  <a:solidFill>
                    <a:schemeClr val="bg1"/>
                  </a:solidFill>
                  <a:latin typeface="Comic Sans MS" pitchFamily="66" charset="0"/>
                </a:rPr>
                <a:t>Sécurité</a:t>
              </a:r>
              <a:endParaRPr lang="fr-FR" sz="2400" kern="1200" dirty="0">
                <a:solidFill>
                  <a:schemeClr val="bg1"/>
                </a:solidFill>
              </a:endParaRPr>
            </a:p>
          </p:txBody>
        </p:sp>
      </p:grpSp>
      <p:sp>
        <p:nvSpPr>
          <p:cNvPr id="13" name="ZoneTexte 12"/>
          <p:cNvSpPr txBox="1"/>
          <p:nvPr/>
        </p:nvSpPr>
        <p:spPr>
          <a:xfrm>
            <a:off x="117827" y="568897"/>
            <a:ext cx="6317747" cy="369332"/>
          </a:xfrm>
          <a:prstGeom prst="rect">
            <a:avLst/>
          </a:prstGeom>
          <a:noFill/>
        </p:spPr>
        <p:txBody>
          <a:bodyPr wrap="square" rtlCol="0">
            <a:spAutoFit/>
          </a:bodyPr>
          <a:lstStyle/>
          <a:p>
            <a:r>
              <a:rPr lang="fr-FR" b="1" u="sng" dirty="0" smtClean="0">
                <a:solidFill>
                  <a:srgbClr val="FF0000"/>
                </a:solidFill>
                <a:latin typeface="Comic Sans MS" pitchFamily="66" charset="0"/>
              </a:rPr>
              <a:t>Challenge Voiles STELLANTIS du 20 au 22 septembre</a:t>
            </a:r>
            <a:endParaRPr lang="fr-FR" b="1" u="sng" dirty="0">
              <a:solidFill>
                <a:srgbClr val="FF0000"/>
              </a:solidFill>
              <a:latin typeface="Comic Sans MS" pitchFamily="66" charset="0"/>
            </a:endParaRPr>
          </a:p>
        </p:txBody>
      </p:sp>
      <p:pic>
        <p:nvPicPr>
          <p:cNvPr id="14" name="Picture 2"/>
          <p:cNvPicPr>
            <a:picLocks noChangeAspect="1" noChangeArrowheads="1"/>
          </p:cNvPicPr>
          <p:nvPr/>
        </p:nvPicPr>
        <p:blipFill>
          <a:blip r:embed="rId3"/>
          <a:srcRect/>
          <a:stretch>
            <a:fillRect/>
          </a:stretch>
        </p:blipFill>
        <p:spPr bwMode="auto">
          <a:xfrm>
            <a:off x="3794286" y="938229"/>
            <a:ext cx="2079257" cy="553648"/>
          </a:xfrm>
          <a:prstGeom prst="rect">
            <a:avLst/>
          </a:prstGeom>
          <a:noFill/>
          <a:ln w="9525">
            <a:noFill/>
            <a:miter lim="800000"/>
            <a:headEnd/>
            <a:tailEnd/>
          </a:ln>
          <a:effectLst/>
        </p:spPr>
      </p:pic>
      <p:pic>
        <p:nvPicPr>
          <p:cNvPr id="15" name="Picture 2" descr="https://oxygenestellantis.fr/medias/big-oxygene-psa-7091.png"/>
          <p:cNvPicPr>
            <a:picLocks noChangeAspect="1" noChangeArrowheads="1"/>
          </p:cNvPicPr>
          <p:nvPr/>
        </p:nvPicPr>
        <p:blipFill>
          <a:blip r:embed="rId4"/>
          <a:srcRect/>
          <a:stretch>
            <a:fillRect/>
          </a:stretch>
        </p:blipFill>
        <p:spPr bwMode="auto">
          <a:xfrm>
            <a:off x="445827" y="1050171"/>
            <a:ext cx="2490779" cy="1365226"/>
          </a:xfrm>
          <a:prstGeom prst="rect">
            <a:avLst/>
          </a:prstGeom>
          <a:noFill/>
        </p:spPr>
      </p:pic>
      <p:sp>
        <p:nvSpPr>
          <p:cNvPr id="16" name="ZoneTexte 15"/>
          <p:cNvSpPr txBox="1"/>
          <p:nvPr/>
        </p:nvSpPr>
        <p:spPr>
          <a:xfrm>
            <a:off x="3132791" y="1491877"/>
            <a:ext cx="3860539" cy="1015663"/>
          </a:xfrm>
          <a:prstGeom prst="rect">
            <a:avLst/>
          </a:prstGeom>
          <a:noFill/>
          <a:ln>
            <a:solidFill>
              <a:schemeClr val="bg1">
                <a:lumMod val="75000"/>
              </a:schemeClr>
            </a:solidFill>
          </a:ln>
        </p:spPr>
        <p:txBody>
          <a:bodyPr wrap="square" rtlCol="0">
            <a:spAutoFit/>
          </a:bodyPr>
          <a:lstStyle/>
          <a:p>
            <a:r>
              <a:rPr lang="fr-FR" sz="1200" dirty="0" smtClean="0">
                <a:latin typeface="Comic Sans MS" pitchFamily="66" charset="0"/>
              </a:rPr>
              <a:t>Cette année le Yacht Club </a:t>
            </a:r>
            <a:r>
              <a:rPr lang="fr-FR" sz="1200" dirty="0" err="1" smtClean="0">
                <a:latin typeface="Comic Sans MS" pitchFamily="66" charset="0"/>
              </a:rPr>
              <a:t>reçevra</a:t>
            </a:r>
            <a:r>
              <a:rPr lang="fr-FR" sz="1200" dirty="0" smtClean="0">
                <a:latin typeface="Comic Sans MS" pitchFamily="66" charset="0"/>
              </a:rPr>
              <a:t> pendant 3 jours le Challenge Voiles STELLANTIS (ex challenge PSA).</a:t>
            </a:r>
          </a:p>
          <a:p>
            <a:r>
              <a:rPr lang="fr-FR" sz="1200" dirty="0" smtClean="0">
                <a:latin typeface="Comic Sans MS" pitchFamily="66" charset="0"/>
              </a:rPr>
              <a:t>Souhaitons  pour les équipages des conditions optimales afin que ce rendez vous soit une réussite.</a:t>
            </a:r>
            <a:endParaRPr lang="fr-FR" sz="1200" dirty="0">
              <a:latin typeface="Comic Sans MS" pitchFamily="66" charset="0"/>
            </a:endParaRPr>
          </a:p>
        </p:txBody>
      </p:sp>
    </p:spTree>
    <p:extLst>
      <p:ext uri="{BB962C8B-B14F-4D97-AF65-F5344CB8AC3E}">
        <p14:creationId xmlns:p14="http://schemas.microsoft.com/office/powerpoint/2010/main" xmlns="" val="2137780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a:t>YY</a:t>
            </a:r>
            <a:endParaRPr lang="fr-FR" dirty="0"/>
          </a:p>
        </p:txBody>
      </p:sp>
      <p:sp>
        <p:nvSpPr>
          <p:cNvPr id="3" name="Espace réservé du numéro de diapositive 2"/>
          <p:cNvSpPr>
            <a:spLocks noGrp="1"/>
          </p:cNvSpPr>
          <p:nvPr>
            <p:ph type="sldNum" sz="quarter" idx="12"/>
          </p:nvPr>
        </p:nvSpPr>
        <p:spPr/>
        <p:txBody>
          <a:bodyPr/>
          <a:lstStyle/>
          <a:p>
            <a:fld id="{AA425E13-50D9-5B42-8A58-2E075F11B4AE}" type="slidenum">
              <a:rPr lang="fr-FR" b="1" i="1" smtClean="0"/>
              <a:pPr/>
              <a:t>6</a:t>
            </a:fld>
            <a:endParaRPr lang="fr-FR" b="1" i="1" dirty="0"/>
          </a:p>
        </p:txBody>
      </p:sp>
      <p:pic>
        <p:nvPicPr>
          <p:cNvPr id="4" name="Image 3">
            <a:extLst>
              <a:ext uri="{FF2B5EF4-FFF2-40B4-BE49-F238E27FC236}">
                <a16:creationId xmlns:a16="http://schemas.microsoft.com/office/drawing/2014/main" xmlns="" id="{FD547BC1-D639-46F5-9CFA-FBD05E2A9273}"/>
              </a:ext>
            </a:extLst>
          </p:cNvPr>
          <p:cNvPicPr>
            <a:picLocks noChangeAspect="1"/>
          </p:cNvPicPr>
          <p:nvPr/>
        </p:nvPicPr>
        <p:blipFill>
          <a:blip r:embed="rId2"/>
          <a:stretch>
            <a:fillRect/>
          </a:stretch>
        </p:blipFill>
        <p:spPr>
          <a:xfrm>
            <a:off x="475011" y="6730691"/>
            <a:ext cx="3584302" cy="2688227"/>
          </a:xfrm>
          <a:prstGeom prst="rect">
            <a:avLst/>
          </a:prstGeom>
        </p:spPr>
      </p:pic>
      <p:sp>
        <p:nvSpPr>
          <p:cNvPr id="5" name="AutoShape 44"/>
          <p:cNvSpPr txBox="1">
            <a:spLocks noChangeArrowheads="1"/>
          </p:cNvSpPr>
          <p:nvPr/>
        </p:nvSpPr>
        <p:spPr bwMode="auto">
          <a:xfrm>
            <a:off x="4182687" y="6819815"/>
            <a:ext cx="2790264" cy="1614501"/>
          </a:xfrm>
          <a:prstGeom prst="bevel">
            <a:avLst>
              <a:gd name="adj" fmla="val 4460"/>
            </a:avLst>
          </a:prstGeom>
          <a:solidFill>
            <a:schemeClr val="bg1">
              <a:lumMod val="40000"/>
              <a:lumOff val="60000"/>
            </a:schemeClr>
          </a:solidFill>
          <a:ln w="12700">
            <a:solidFill>
              <a:schemeClr val="bg1">
                <a:lumMod val="75000"/>
              </a:schemeClr>
            </a:solidFill>
            <a:miter lim="800000"/>
            <a:headEnd/>
            <a:tailEnd/>
          </a:ln>
          <a:effectLst>
            <a:outerShdw dist="28398" dir="3806097" algn="ctr" rotWithShape="0">
              <a:srgbClr val="6E6E6E">
                <a:alpha val="74997"/>
              </a:srgbClr>
            </a:outerShdw>
          </a:effectLst>
        </p:spPr>
        <p:txBody>
          <a:bodyPr vert="horz" wrap="square" lIns="91440" tIns="45720" rIns="91440" bIns="45720" numCol="1" rtlCol="0" anchor="t" anchorCtr="0" compatLnSpc="1">
            <a:prstTxWarp prst="textNoShape">
              <a:avLst/>
            </a:prstTxWarp>
            <a:normAutofit fontScale="92500"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ja-JP" sz="1000" b="0" i="1" u="none" strike="noStrike" kern="1200" cap="none" spc="0" normalizeH="0" baseline="0" noProof="0" dirty="0">
                <a:ln>
                  <a:noFill/>
                </a:ln>
                <a:solidFill>
                  <a:srgbClr val="002060"/>
                </a:solidFill>
                <a:effectLst/>
                <a:uLnTx/>
                <a:uFillTx/>
                <a:latin typeface="Comic Sans MS" pitchFamily="66" charset="0"/>
                <a:ea typeface="+mn-ea"/>
                <a:cs typeface="Arial" pitchFamily="34" charset="0"/>
              </a:rPr>
              <a:t>Vous voulez nous rejoindre pour participer aux organisations des régates ou faire adhérer vos proches ou vos amis, alors n’hésitez plus et contactez nous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altLang="ja-JP" sz="1000" b="0" i="1" u="none" strike="noStrike" kern="1200" cap="none" spc="0" normalizeH="0" baseline="0" noProof="0" dirty="0">
              <a:ln>
                <a:noFill/>
              </a:ln>
              <a:solidFill>
                <a:srgbClr val="002060"/>
              </a:solidFill>
              <a:effectLst/>
              <a:uLnTx/>
              <a:uFillTx/>
              <a:latin typeface="Comic Sans MS" pitchFamily="66" charset="0"/>
              <a:ea typeface="+mn-ea"/>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ja-JP" sz="1000" b="1" i="1" u="none" strike="noStrike" kern="1200" cap="none" spc="0" normalizeH="0" baseline="0" noProof="0" dirty="0">
                <a:ln>
                  <a:noFill/>
                </a:ln>
                <a:solidFill>
                  <a:srgbClr val="002060"/>
                </a:solidFill>
                <a:effectLst/>
                <a:uLnTx/>
                <a:uFillTx/>
                <a:latin typeface="Comic Sans MS" pitchFamily="66" charset="0"/>
                <a:ea typeface="+mn-ea"/>
                <a:cs typeface="Arial" pitchFamily="34" charset="0"/>
              </a:rPr>
              <a:t>YACHT CLUB DE QUIBERON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ja-JP" sz="1000" b="1" i="1" u="none" strike="noStrike" kern="1200" cap="none" spc="0" normalizeH="0" baseline="0" noProof="0" dirty="0">
                <a:ln>
                  <a:noFill/>
                </a:ln>
                <a:solidFill>
                  <a:srgbClr val="002060"/>
                </a:solidFill>
                <a:effectLst/>
                <a:uLnTx/>
                <a:uFillTx/>
                <a:latin typeface="Comic Sans MS" pitchFamily="66" charset="0"/>
                <a:ea typeface="+mn-ea"/>
                <a:cs typeface="Arial" pitchFamily="34" charset="0"/>
              </a:rPr>
              <a:t>Email : </a:t>
            </a:r>
            <a:r>
              <a:rPr kumimoji="0" lang="fr-FR" altLang="ja-JP" sz="1000" b="1" i="1" u="none" strike="noStrike" kern="1200" cap="none" spc="0" normalizeH="0" baseline="0" noProof="0" dirty="0">
                <a:solidFill>
                  <a:srgbClr val="000000"/>
                </a:solidFill>
                <a:effectLst/>
                <a:uLnTx/>
                <a:uFillTx/>
                <a:latin typeface="Comic Sans MS" pitchFamily="66" charset="0"/>
                <a:ea typeface="+mn-ea"/>
                <a:cs typeface="Arial" pitchFamily="34" charset="0"/>
                <a:hlinkClick r:id="rId3"/>
              </a:rPr>
              <a:t>ycquiberon@orange.fr</a:t>
            </a:r>
            <a:endParaRPr kumimoji="0" lang="fr-FR" altLang="ja-JP" sz="1000" b="1" i="1" u="none" strike="noStrike" kern="1200" cap="none" spc="0" normalizeH="0" baseline="0" noProof="0" dirty="0">
              <a:solidFill>
                <a:srgbClr val="000000"/>
              </a:solidFill>
              <a:effectLst/>
              <a:uLnTx/>
              <a:uFillTx/>
              <a:latin typeface="Comic Sans MS" pitchFamily="66" charset="0"/>
              <a:ea typeface="+mn-ea"/>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ja-JP" sz="1000" b="1" i="1" u="none" strike="noStrike" kern="1200" cap="none" spc="0" normalizeH="0" baseline="0" noProof="0" dirty="0">
                <a:ln>
                  <a:noFill/>
                </a:ln>
                <a:solidFill>
                  <a:srgbClr val="002060"/>
                </a:solidFill>
                <a:effectLst/>
                <a:uLnTx/>
                <a:uFillTx/>
                <a:latin typeface="Comic Sans MS" pitchFamily="66" charset="0"/>
                <a:ea typeface="+mn-ea"/>
                <a:cs typeface="Arial" pitchFamily="34" charset="0"/>
              </a:rPr>
              <a:t>Site internet : </a:t>
            </a:r>
            <a:r>
              <a:rPr kumimoji="0" lang="fr-FR" altLang="ja-JP" sz="1000" b="1" i="1" u="none" strike="noStrike" kern="1200" cap="none" spc="0" normalizeH="0" baseline="0" noProof="0" dirty="0">
                <a:ln>
                  <a:noFill/>
                </a:ln>
                <a:solidFill>
                  <a:srgbClr val="FF0000"/>
                </a:solidFill>
                <a:effectLst/>
                <a:uLnTx/>
                <a:uFillTx/>
                <a:latin typeface="Comic Sans MS" pitchFamily="66" charset="0"/>
                <a:ea typeface="+mn-ea"/>
                <a:cs typeface="Arial" pitchFamily="34" charset="0"/>
                <a:hlinkClick r:id="rId4"/>
              </a:rPr>
              <a:t>www.ycquiberon.com</a:t>
            </a:r>
            <a:endParaRPr kumimoji="0" lang="fr-FR" altLang="ja-JP" sz="1000" b="1" i="1" u="none" strike="noStrike" kern="1200" cap="none" spc="0" normalizeH="0" baseline="0" noProof="0" dirty="0">
              <a:ln>
                <a:noFill/>
              </a:ln>
              <a:solidFill>
                <a:srgbClr val="FF0000"/>
              </a:solidFill>
              <a:effectLst/>
              <a:uLnTx/>
              <a:uFillTx/>
              <a:latin typeface="Comic Sans MS" pitchFamily="66" charset="0"/>
              <a:ea typeface="+mn-ea"/>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altLang="ja-JP" sz="1000" b="1" i="1" u="none" strike="noStrike" kern="1200" cap="none" spc="0" normalizeH="0" baseline="0" noProof="0" dirty="0">
              <a:ln>
                <a:noFill/>
              </a:ln>
              <a:solidFill>
                <a:srgbClr val="002060"/>
              </a:solidFill>
              <a:effectLst/>
              <a:uLnTx/>
              <a:uFillTx/>
              <a:latin typeface="Comic Sans MS" pitchFamily="66" charset="0"/>
              <a:ea typeface="+mn-ea"/>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defRPr/>
            </a:pPr>
            <a:r>
              <a:rPr kumimoji="0" lang="fr-FR" sz="1000" b="1" i="1" u="none" strike="noStrike" kern="1200" cap="none" spc="0" normalizeH="0" baseline="0" noProof="0" dirty="0">
                <a:ln>
                  <a:noFill/>
                </a:ln>
                <a:solidFill>
                  <a:srgbClr val="002060"/>
                </a:solidFill>
                <a:effectLst/>
                <a:uLnTx/>
                <a:uFillTx/>
                <a:latin typeface="Comic Sans MS" pitchFamily="66" charset="0"/>
                <a:ea typeface="+mn-ea"/>
                <a:cs typeface="Arial" pitchFamily="34" charset="0"/>
              </a:rPr>
              <a:t>Nous serons heureux de vous y accueillir dans une excellente ambiance.</a:t>
            </a:r>
            <a:endParaRPr kumimoji="0" lang="fr-FR" sz="18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6" name="ZoneTexte 5"/>
          <p:cNvSpPr txBox="1"/>
          <p:nvPr/>
        </p:nvSpPr>
        <p:spPr>
          <a:xfrm>
            <a:off x="4456988" y="8656774"/>
            <a:ext cx="2077630" cy="707886"/>
          </a:xfrm>
          <a:prstGeom prst="rect">
            <a:avLst/>
          </a:prstGeom>
          <a:noFill/>
          <a:ln w="3175">
            <a:solidFill>
              <a:schemeClr val="tx1"/>
            </a:solidFill>
          </a:ln>
          <a:effectLst>
            <a:outerShdw blurRad="50800" dist="38100" algn="l" rotWithShape="0">
              <a:prstClr val="black">
                <a:alpha val="40000"/>
              </a:prstClr>
            </a:outerShdw>
          </a:effectLst>
        </p:spPr>
        <p:txBody>
          <a:bodyPr wrap="square" rtlCol="0">
            <a:spAutoFit/>
          </a:bodyPr>
          <a:lstStyle/>
          <a:p>
            <a:pPr algn="ctr"/>
            <a:r>
              <a:rPr lang="fr-FR" sz="800" dirty="0">
                <a:latin typeface="Comic Sans MS" pitchFamily="66" charset="0"/>
              </a:rPr>
              <a:t>TNEWS </a:t>
            </a:r>
          </a:p>
          <a:p>
            <a:r>
              <a:rPr lang="fr-FR" sz="800" u="sng" dirty="0">
                <a:latin typeface="Comic Sans MS" pitchFamily="66" charset="0"/>
              </a:rPr>
              <a:t>Directeur de Publication :</a:t>
            </a:r>
            <a:r>
              <a:rPr lang="fr-FR" sz="800" dirty="0">
                <a:latin typeface="Comic Sans MS" pitchFamily="66" charset="0"/>
              </a:rPr>
              <a:t> Didier RIOU</a:t>
            </a:r>
          </a:p>
          <a:p>
            <a:r>
              <a:rPr lang="fr-FR" sz="800" u="sng" dirty="0">
                <a:latin typeface="Comic Sans MS" pitchFamily="66" charset="0"/>
              </a:rPr>
              <a:t>Comité de rédaction </a:t>
            </a:r>
            <a:r>
              <a:rPr lang="fr-FR" sz="800" dirty="0">
                <a:latin typeface="Comic Sans MS" pitchFamily="66" charset="0"/>
              </a:rPr>
              <a:t>: Nathalie RIOU, Patricia LE LANN, Patrick DESROCHE, Pascal LE LANN.</a:t>
            </a:r>
          </a:p>
        </p:txBody>
      </p:sp>
      <p:cxnSp>
        <p:nvCxnSpPr>
          <p:cNvPr id="8" name="Connecteur droit 7"/>
          <p:cNvCxnSpPr/>
          <p:nvPr/>
        </p:nvCxnSpPr>
        <p:spPr>
          <a:xfrm>
            <a:off x="475011" y="6620255"/>
            <a:ext cx="6365844" cy="1"/>
          </a:xfrm>
          <a:prstGeom prst="line">
            <a:avLst/>
          </a:prstGeom>
        </p:spPr>
        <p:style>
          <a:lnRef idx="2">
            <a:schemeClr val="accent1"/>
          </a:lnRef>
          <a:fillRef idx="0">
            <a:schemeClr val="accent1"/>
          </a:fillRef>
          <a:effectRef idx="1">
            <a:schemeClr val="accent1"/>
          </a:effectRef>
          <a:fontRef idx="minor">
            <a:schemeClr val="tx1"/>
          </a:fontRef>
        </p:style>
      </p:cxnSp>
      <p:sp>
        <p:nvSpPr>
          <p:cNvPr id="9" name="ZoneTexte 8"/>
          <p:cNvSpPr txBox="1"/>
          <p:nvPr/>
        </p:nvSpPr>
        <p:spPr>
          <a:xfrm>
            <a:off x="932485" y="6254307"/>
            <a:ext cx="2541319" cy="253916"/>
          </a:xfrm>
          <a:prstGeom prst="rect">
            <a:avLst/>
          </a:prstGeom>
          <a:noFill/>
        </p:spPr>
        <p:txBody>
          <a:bodyPr wrap="square" rtlCol="0">
            <a:spAutoFit/>
          </a:bodyPr>
          <a:lstStyle/>
          <a:p>
            <a:pPr algn="ctr"/>
            <a:r>
              <a:rPr lang="fr-FR" sz="1000" i="1" dirty="0">
                <a:solidFill>
                  <a:srgbClr val="000000"/>
                </a:solidFill>
                <a:latin typeface="Comic Sans MS" pitchFamily="66" charset="0"/>
              </a:rPr>
              <a:t>Réponses dans le prochain TNEWS</a:t>
            </a:r>
          </a:p>
        </p:txBody>
      </p:sp>
      <p:grpSp>
        <p:nvGrpSpPr>
          <p:cNvPr id="10" name="Groupe 5"/>
          <p:cNvGrpSpPr/>
          <p:nvPr/>
        </p:nvGrpSpPr>
        <p:grpSpPr>
          <a:xfrm>
            <a:off x="2635060" y="245466"/>
            <a:ext cx="2055694" cy="544049"/>
            <a:chOff x="0" y="153"/>
            <a:chExt cx="3998464" cy="416458"/>
          </a:xfrm>
          <a:solidFill>
            <a:srgbClr val="990000"/>
          </a:solidFill>
          <a:scene3d>
            <a:camera prst="orthographicFront"/>
            <a:lightRig rig="flat" dir="t"/>
          </a:scene3d>
        </p:grpSpPr>
        <p:sp>
          <p:nvSpPr>
            <p:cNvPr id="11" name="Rectangle à coins arrondis 10"/>
            <p:cNvSpPr/>
            <p:nvPr/>
          </p:nvSpPr>
          <p:spPr>
            <a:xfrm>
              <a:off x="0" y="153"/>
              <a:ext cx="3998464" cy="416458"/>
            </a:xfrm>
            <a:prstGeom prst="roundRect">
              <a:avLst/>
            </a:prstGeom>
            <a:grpFill/>
            <a:sp3d prstMaterial="plastic">
              <a:bevelT w="120900" h="88900"/>
              <a:bevelB w="88900" h="31750" prst="angle"/>
            </a:sp3d>
          </p:spPr>
          <p:style>
            <a:lnRef idx="0">
              <a:schemeClr val="lt2">
                <a:hueOff val="0"/>
                <a:satOff val="0"/>
                <a:lumOff val="0"/>
                <a:alphaOff val="0"/>
              </a:schemeClr>
            </a:lnRef>
            <a:fillRef idx="3">
              <a:schemeClr val="dk2">
                <a:hueOff val="0"/>
                <a:satOff val="0"/>
                <a:lumOff val="0"/>
                <a:alphaOff val="0"/>
              </a:schemeClr>
            </a:fillRef>
            <a:effectRef idx="2">
              <a:schemeClr val="dk2">
                <a:hueOff val="0"/>
                <a:satOff val="0"/>
                <a:lumOff val="0"/>
                <a:alphaOff val="0"/>
              </a:schemeClr>
            </a:effectRef>
            <a:fontRef idx="minor">
              <a:schemeClr val="lt1"/>
            </a:fontRef>
          </p:style>
        </p:sp>
        <p:sp>
          <p:nvSpPr>
            <p:cNvPr id="12" name="Rectangle 11"/>
            <p:cNvSpPr/>
            <p:nvPr/>
          </p:nvSpPr>
          <p:spPr>
            <a:xfrm>
              <a:off x="20330" y="20483"/>
              <a:ext cx="3957804" cy="375798"/>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R="0" lvl="0" algn="ctr" defTabSz="533400" eaLnBrk="1" fontAlgn="auto" latinLnBrk="0" hangingPunct="1">
                <a:lnSpc>
                  <a:spcPct val="90000"/>
                </a:lnSpc>
                <a:spcBef>
                  <a:spcPct val="0"/>
                </a:spcBef>
                <a:spcAft>
                  <a:spcPct val="35000"/>
                </a:spcAft>
                <a:buClrTx/>
                <a:buSzTx/>
                <a:buFontTx/>
                <a:tabLst/>
                <a:defRPr/>
              </a:pPr>
              <a:r>
                <a:rPr lang="fr-FR" sz="2400" b="1" i="1" kern="1200" dirty="0">
                  <a:solidFill>
                    <a:schemeClr val="bg1"/>
                  </a:solidFill>
                  <a:latin typeface="Comic Sans MS" pitchFamily="66" charset="0"/>
                </a:rPr>
                <a:t>Détente</a:t>
              </a:r>
              <a:endParaRPr lang="fr-FR" sz="2400" kern="1200" dirty="0">
                <a:solidFill>
                  <a:schemeClr val="bg1"/>
                </a:solidFill>
              </a:endParaRPr>
            </a:p>
          </p:txBody>
        </p:sp>
      </p:grpSp>
      <p:pic>
        <p:nvPicPr>
          <p:cNvPr id="13" name="Image 12"/>
          <p:cNvPicPr/>
          <p:nvPr/>
        </p:nvPicPr>
        <p:blipFill rotWithShape="1">
          <a:blip r:embed="rId5">
            <a:alphaModFix amt="97000"/>
            <a:extLst>
              <a:ext uri="{28A0092B-C50C-407E-A947-70E740481C1C}">
                <a14:useLocalDpi xmlns:a14="http://schemas.microsoft.com/office/drawing/2010/main" xmlns="" val="0"/>
              </a:ext>
            </a:extLst>
          </a:blip>
          <a:srcRect b="55471"/>
          <a:stretch/>
        </p:blipFill>
        <p:spPr bwMode="auto">
          <a:xfrm>
            <a:off x="6419939" y="457721"/>
            <a:ext cx="406778" cy="29584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53640926-AAD7-44d8-BBD7-CCE9431645EC}">
              <a14:shadowObscured xmlns:a14="http://schemas.microsoft.com/office/drawing/2010/main" xmlns=""/>
            </a:ext>
          </a:extLst>
        </p:spPr>
      </p:pic>
      <p:sp>
        <p:nvSpPr>
          <p:cNvPr id="18" name="ZoneTexte 17"/>
          <p:cNvSpPr txBox="1"/>
          <p:nvPr/>
        </p:nvSpPr>
        <p:spPr>
          <a:xfrm>
            <a:off x="3617024" y="1073542"/>
            <a:ext cx="2247138" cy="369332"/>
          </a:xfrm>
          <a:prstGeom prst="rect">
            <a:avLst/>
          </a:prstGeom>
          <a:noFill/>
          <a:ln>
            <a:solidFill>
              <a:srgbClr val="FF0000"/>
            </a:solidFill>
          </a:ln>
        </p:spPr>
        <p:txBody>
          <a:bodyPr wrap="square" rtlCol="0">
            <a:spAutoFit/>
          </a:bodyPr>
          <a:lstStyle/>
          <a:p>
            <a:pPr algn="ctr"/>
            <a:r>
              <a:rPr lang="fr-FR" b="1" dirty="0" smtClean="0">
                <a:solidFill>
                  <a:srgbClr val="FF0000"/>
                </a:solidFill>
                <a:latin typeface="Comic Sans MS" pitchFamily="66" charset="0"/>
              </a:rPr>
              <a:t>Vents du Monde</a:t>
            </a:r>
            <a:endParaRPr lang="fr-FR" b="1" dirty="0">
              <a:solidFill>
                <a:srgbClr val="FF0000"/>
              </a:solidFill>
              <a:latin typeface="Comic Sans MS" pitchFamily="66" charset="0"/>
            </a:endParaRPr>
          </a:p>
        </p:txBody>
      </p:sp>
      <p:pic>
        <p:nvPicPr>
          <p:cNvPr id="1026" name="Picture 2"/>
          <p:cNvPicPr>
            <a:picLocks noChangeAspect="1" noChangeArrowheads="1"/>
          </p:cNvPicPr>
          <p:nvPr/>
        </p:nvPicPr>
        <p:blipFill>
          <a:blip r:embed="rId6"/>
          <a:srcRect/>
          <a:stretch>
            <a:fillRect/>
          </a:stretch>
        </p:blipFill>
        <p:spPr bwMode="auto">
          <a:xfrm>
            <a:off x="2546043" y="1557555"/>
            <a:ext cx="4654857" cy="4598678"/>
          </a:xfrm>
          <a:prstGeom prst="rect">
            <a:avLst/>
          </a:prstGeom>
          <a:noFill/>
          <a:ln w="9525">
            <a:noFill/>
            <a:miter lim="800000"/>
            <a:headEnd/>
            <a:tailEnd/>
          </a:ln>
          <a:effectLst/>
        </p:spPr>
      </p:pic>
      <p:pic>
        <p:nvPicPr>
          <p:cNvPr id="14" name="Picture 3"/>
          <p:cNvPicPr>
            <a:picLocks noChangeAspect="1" noChangeArrowheads="1"/>
          </p:cNvPicPr>
          <p:nvPr/>
        </p:nvPicPr>
        <p:blipFill>
          <a:blip r:embed="rId7"/>
          <a:srcRect/>
          <a:stretch>
            <a:fillRect/>
          </a:stretch>
        </p:blipFill>
        <p:spPr bwMode="auto">
          <a:xfrm>
            <a:off x="117552" y="1073542"/>
            <a:ext cx="2666137" cy="2020788"/>
          </a:xfrm>
          <a:prstGeom prst="rect">
            <a:avLst/>
          </a:prstGeom>
          <a:noFill/>
          <a:ln w="9525">
            <a:noFill/>
            <a:miter lim="800000"/>
            <a:headEnd/>
            <a:tailEnd/>
          </a:ln>
          <a:effectLst/>
        </p:spPr>
      </p:pic>
      <p:sp>
        <p:nvSpPr>
          <p:cNvPr id="7" name="ZoneTexte 6"/>
          <p:cNvSpPr txBox="1"/>
          <p:nvPr/>
        </p:nvSpPr>
        <p:spPr>
          <a:xfrm>
            <a:off x="5455716" y="5584893"/>
            <a:ext cx="1645929" cy="923330"/>
          </a:xfrm>
          <a:prstGeom prst="rect">
            <a:avLst/>
          </a:prstGeom>
          <a:noFill/>
          <a:ln w="3175">
            <a:solidFill>
              <a:srgbClr val="000000"/>
            </a:solidFill>
          </a:ln>
        </p:spPr>
        <p:txBody>
          <a:bodyPr wrap="square" rtlCol="0">
            <a:spAutoFit/>
          </a:bodyPr>
          <a:lstStyle/>
          <a:p>
            <a:r>
              <a:rPr lang="fr-FR" sz="600" i="1" dirty="0">
                <a:solidFill>
                  <a:srgbClr val="000000"/>
                </a:solidFill>
                <a:latin typeface="Comic Sans MS" pitchFamily="66" charset="0"/>
              </a:rPr>
              <a:t>Réponses à la grille de </a:t>
            </a:r>
            <a:r>
              <a:rPr lang="fr-FR" sz="600" i="1" dirty="0" smtClean="0">
                <a:solidFill>
                  <a:srgbClr val="000000"/>
                </a:solidFill>
                <a:latin typeface="Comic Sans MS" pitchFamily="66" charset="0"/>
              </a:rPr>
              <a:t>TNEWS10</a:t>
            </a:r>
            <a:endParaRPr lang="fr-FR" sz="600" i="1" dirty="0">
              <a:solidFill>
                <a:srgbClr val="000000"/>
              </a:solidFill>
              <a:latin typeface="Comic Sans MS" pitchFamily="66" charset="0"/>
            </a:endParaRPr>
          </a:p>
          <a:p>
            <a:r>
              <a:rPr lang="fr-FR" sz="600" dirty="0" smtClean="0">
                <a:solidFill>
                  <a:srgbClr val="000000"/>
                </a:solidFill>
                <a:latin typeface="Comic Sans MS" pitchFamily="66" charset="0"/>
              </a:rPr>
              <a:t>2-</a:t>
            </a:r>
            <a:r>
              <a:rPr lang="fr-FR" sz="600" dirty="0" err="1" smtClean="0">
                <a:solidFill>
                  <a:srgbClr val="000000"/>
                </a:solidFill>
                <a:latin typeface="Comic Sans MS" pitchFamily="66" charset="0"/>
              </a:rPr>
              <a:t>Autissier</a:t>
            </a:r>
            <a:r>
              <a:rPr lang="fr-FR" sz="600" dirty="0">
                <a:solidFill>
                  <a:srgbClr val="000000"/>
                </a:solidFill>
                <a:latin typeface="Comic Sans MS" pitchFamily="66" charset="0"/>
              </a:rPr>
              <a:t>	</a:t>
            </a:r>
            <a:r>
              <a:rPr lang="fr-FR" sz="600" dirty="0" smtClean="0">
                <a:solidFill>
                  <a:srgbClr val="000000"/>
                </a:solidFill>
                <a:latin typeface="Comic Sans MS" pitchFamily="66" charset="0"/>
              </a:rPr>
              <a:t>1-</a:t>
            </a:r>
            <a:r>
              <a:rPr lang="fr-FR" sz="600" dirty="0" err="1" smtClean="0">
                <a:solidFill>
                  <a:srgbClr val="000000"/>
                </a:solidFill>
                <a:latin typeface="Comic Sans MS" pitchFamily="66" charset="0"/>
              </a:rPr>
              <a:t>Dejoyaux</a:t>
            </a:r>
            <a:endParaRPr lang="fr-FR" sz="600" dirty="0">
              <a:solidFill>
                <a:srgbClr val="000000"/>
              </a:solidFill>
              <a:latin typeface="Comic Sans MS" pitchFamily="66" charset="0"/>
            </a:endParaRPr>
          </a:p>
          <a:p>
            <a:r>
              <a:rPr lang="fr-FR" sz="600" dirty="0" smtClean="0">
                <a:solidFill>
                  <a:srgbClr val="000000"/>
                </a:solidFill>
                <a:latin typeface="Comic Sans MS" pitchFamily="66" charset="0"/>
              </a:rPr>
              <a:t>3- Colas	4-Bourgnon</a:t>
            </a:r>
          </a:p>
          <a:p>
            <a:r>
              <a:rPr lang="fr-FR" sz="600" dirty="0" smtClean="0">
                <a:solidFill>
                  <a:srgbClr val="000000"/>
                </a:solidFill>
                <a:latin typeface="Comic Sans MS" pitchFamily="66" charset="0"/>
              </a:rPr>
              <a:t>6-Le </a:t>
            </a:r>
            <a:r>
              <a:rPr lang="fr-FR" sz="600" dirty="0" err="1" smtClean="0">
                <a:solidFill>
                  <a:srgbClr val="000000"/>
                </a:solidFill>
                <a:latin typeface="Comic Sans MS" pitchFamily="66" charset="0"/>
              </a:rPr>
              <a:t>Cleach</a:t>
            </a:r>
            <a:r>
              <a:rPr lang="fr-FR" sz="600" dirty="0">
                <a:solidFill>
                  <a:srgbClr val="000000"/>
                </a:solidFill>
                <a:latin typeface="Comic Sans MS" pitchFamily="66" charset="0"/>
              </a:rPr>
              <a:t>	</a:t>
            </a:r>
            <a:r>
              <a:rPr lang="fr-FR" sz="600" dirty="0" smtClean="0">
                <a:solidFill>
                  <a:srgbClr val="000000"/>
                </a:solidFill>
                <a:latin typeface="Comic Sans MS" pitchFamily="66" charset="0"/>
              </a:rPr>
              <a:t>5-</a:t>
            </a:r>
            <a:r>
              <a:rPr lang="fr-FR" sz="600" dirty="0" err="1" smtClean="0">
                <a:solidFill>
                  <a:srgbClr val="000000"/>
                </a:solidFill>
                <a:latin typeface="Comic Sans MS" pitchFamily="66" charset="0"/>
              </a:rPr>
              <a:t>Kersauzon</a:t>
            </a:r>
            <a:endParaRPr lang="fr-FR" sz="600" dirty="0">
              <a:solidFill>
                <a:srgbClr val="000000"/>
              </a:solidFill>
              <a:latin typeface="Comic Sans MS" pitchFamily="66" charset="0"/>
            </a:endParaRPr>
          </a:p>
          <a:p>
            <a:r>
              <a:rPr lang="fr-FR" sz="600" dirty="0" smtClean="0">
                <a:solidFill>
                  <a:srgbClr val="000000"/>
                </a:solidFill>
                <a:latin typeface="Comic Sans MS" pitchFamily="66" charset="0"/>
              </a:rPr>
              <a:t>9-</a:t>
            </a:r>
            <a:r>
              <a:rPr lang="fr-FR" sz="600" dirty="0" err="1" smtClean="0">
                <a:solidFill>
                  <a:srgbClr val="000000"/>
                </a:solidFill>
                <a:latin typeface="Comic Sans MS" pitchFamily="66" charset="0"/>
              </a:rPr>
              <a:t>Lamazou</a:t>
            </a:r>
            <a:r>
              <a:rPr lang="fr-FR" sz="600" dirty="0" smtClean="0">
                <a:solidFill>
                  <a:srgbClr val="000000"/>
                </a:solidFill>
                <a:latin typeface="Comic Sans MS" pitchFamily="66" charset="0"/>
              </a:rPr>
              <a:t>	6-Le Cam</a:t>
            </a:r>
          </a:p>
          <a:p>
            <a:r>
              <a:rPr lang="fr-FR" sz="600" dirty="0" smtClean="0">
                <a:solidFill>
                  <a:srgbClr val="000000"/>
                </a:solidFill>
                <a:latin typeface="Comic Sans MS" pitchFamily="66" charset="0"/>
              </a:rPr>
              <a:t>11-</a:t>
            </a:r>
            <a:r>
              <a:rPr lang="fr-FR" sz="600" dirty="0" err="1" smtClean="0">
                <a:solidFill>
                  <a:srgbClr val="000000"/>
                </a:solidFill>
                <a:latin typeface="Comic Sans MS" pitchFamily="66" charset="0"/>
              </a:rPr>
              <a:t>Gabart</a:t>
            </a:r>
            <a:r>
              <a:rPr lang="fr-FR" sz="600" dirty="0" smtClean="0">
                <a:solidFill>
                  <a:srgbClr val="000000"/>
                </a:solidFill>
                <a:latin typeface="Comic Sans MS" pitchFamily="66" charset="0"/>
              </a:rPr>
              <a:t>	8-</a:t>
            </a:r>
            <a:r>
              <a:rPr lang="fr-FR" sz="600" dirty="0" err="1" smtClean="0">
                <a:solidFill>
                  <a:srgbClr val="000000"/>
                </a:solidFill>
                <a:latin typeface="Comic Sans MS" pitchFamily="66" charset="0"/>
              </a:rPr>
              <a:t>Cammas</a:t>
            </a:r>
            <a:endParaRPr lang="fr-FR" sz="600" dirty="0" smtClean="0">
              <a:solidFill>
                <a:srgbClr val="000000"/>
              </a:solidFill>
              <a:latin typeface="Comic Sans MS" pitchFamily="66" charset="0"/>
            </a:endParaRPr>
          </a:p>
          <a:p>
            <a:r>
              <a:rPr lang="fr-FR" sz="600" dirty="0" smtClean="0">
                <a:solidFill>
                  <a:srgbClr val="000000"/>
                </a:solidFill>
                <a:latin typeface="Comic Sans MS" pitchFamily="66" charset="0"/>
              </a:rPr>
              <a:t>13-Poupon	10-</a:t>
            </a:r>
            <a:r>
              <a:rPr lang="fr-FR" sz="600" dirty="0" err="1" smtClean="0">
                <a:solidFill>
                  <a:srgbClr val="000000"/>
                </a:solidFill>
                <a:latin typeface="Comic Sans MS" pitchFamily="66" charset="0"/>
              </a:rPr>
              <a:t>Coville</a:t>
            </a:r>
            <a:endParaRPr lang="fr-FR" sz="600" dirty="0" smtClean="0">
              <a:solidFill>
                <a:srgbClr val="000000"/>
              </a:solidFill>
              <a:latin typeface="Comic Sans MS" pitchFamily="66" charset="0"/>
            </a:endParaRPr>
          </a:p>
          <a:p>
            <a:r>
              <a:rPr lang="fr-FR" sz="600" dirty="0" smtClean="0">
                <a:solidFill>
                  <a:srgbClr val="000000"/>
                </a:solidFill>
                <a:latin typeface="Comic Sans MS" pitchFamily="66" charset="0"/>
              </a:rPr>
              <a:t>15-Arthaud	12-Tabarly</a:t>
            </a:r>
            <a:r>
              <a:rPr lang="fr-FR" sz="600" dirty="0">
                <a:solidFill>
                  <a:srgbClr val="000000"/>
                </a:solidFill>
                <a:latin typeface="Comic Sans MS" pitchFamily="66" charset="0"/>
              </a:rPr>
              <a:t>	</a:t>
            </a:r>
            <a:r>
              <a:rPr lang="fr-FR" sz="600" dirty="0" smtClean="0">
                <a:solidFill>
                  <a:srgbClr val="000000"/>
                </a:solidFill>
                <a:latin typeface="Comic Sans MS" pitchFamily="66" charset="0"/>
              </a:rPr>
              <a:t>14-Peyron</a:t>
            </a:r>
            <a:endParaRPr lang="fr-FR" sz="1050" dirty="0"/>
          </a:p>
        </p:txBody>
      </p:sp>
      <p:pic>
        <p:nvPicPr>
          <p:cNvPr id="1028" name="Picture 4"/>
          <p:cNvPicPr>
            <a:picLocks noChangeAspect="1" noChangeArrowheads="1"/>
          </p:cNvPicPr>
          <p:nvPr/>
        </p:nvPicPr>
        <p:blipFill>
          <a:blip r:embed="rId8"/>
          <a:srcRect/>
          <a:stretch>
            <a:fillRect/>
          </a:stretch>
        </p:blipFill>
        <p:spPr bwMode="auto">
          <a:xfrm>
            <a:off x="117552" y="3920947"/>
            <a:ext cx="2647594" cy="1884503"/>
          </a:xfrm>
          <a:prstGeom prst="rect">
            <a:avLst/>
          </a:prstGeom>
          <a:noFill/>
          <a:ln w="9525">
            <a:noFill/>
            <a:miter lim="800000"/>
            <a:headEnd/>
            <a:tailEnd/>
          </a:ln>
          <a:effectLst/>
        </p:spPr>
      </p:pic>
    </p:spTree>
    <p:extLst>
      <p:ext uri="{BB962C8B-B14F-4D97-AF65-F5344CB8AC3E}">
        <p14:creationId xmlns:p14="http://schemas.microsoft.com/office/powerpoint/2010/main" xmlns="" val="402393390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7313</TotalTime>
  <Words>1101</Words>
  <Application>Microsoft Office PowerPoint</Application>
  <PresentationFormat>Personnalisé</PresentationFormat>
  <Paragraphs>103</Paragraphs>
  <Slides>6</Slides>
  <Notes>1</Notes>
  <HiddenSlides>0</HiddenSlides>
  <MMClips>0</MMClips>
  <ScaleCrop>false</ScaleCrop>
  <HeadingPairs>
    <vt:vector size="4" baseType="variant">
      <vt:variant>
        <vt:lpstr>Thème</vt:lpstr>
      </vt:variant>
      <vt:variant>
        <vt:i4>1</vt:i4>
      </vt:variant>
      <vt:variant>
        <vt:lpstr>Titres des diapositives</vt:lpstr>
      </vt:variant>
      <vt:variant>
        <vt:i4>6</vt:i4>
      </vt:variant>
    </vt:vector>
  </HeadingPairs>
  <TitlesOfParts>
    <vt:vector size="7" baseType="lpstr">
      <vt:lpstr>Thème Office</vt:lpstr>
      <vt:lpstr>Diapositive 1</vt:lpstr>
      <vt:lpstr>Diapositive 2</vt:lpstr>
      <vt:lpstr>Diapositive 3</vt:lpstr>
      <vt:lpstr>Diapositive 4</vt:lpstr>
      <vt:lpstr>Diapositive 5</vt:lpstr>
      <vt:lpstr>Diapositive 6</vt:lpstr>
    </vt:vector>
  </TitlesOfParts>
  <Company>Personnel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Pascal LE LANN</dc:creator>
  <cp:lastModifiedBy>gilbert.noisette@outlook.fr</cp:lastModifiedBy>
  <cp:revision>497</cp:revision>
  <cp:lastPrinted>2023-07-10T14:45:18Z</cp:lastPrinted>
  <dcterms:created xsi:type="dcterms:W3CDTF">2022-05-24T08:57:02Z</dcterms:created>
  <dcterms:modified xsi:type="dcterms:W3CDTF">2024-07-08T08:23:16Z</dcterms:modified>
</cp:coreProperties>
</file>