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862" r:id="rId1"/>
  </p:sldMasterIdLst>
  <p:notesMasterIdLst>
    <p:notesMasterId r:id="rId7"/>
  </p:notesMasterIdLst>
  <p:handoutMasterIdLst>
    <p:handoutMasterId r:id="rId8"/>
  </p:handoutMasterIdLst>
  <p:sldIdLst>
    <p:sldId id="256" r:id="rId2"/>
    <p:sldId id="272" r:id="rId3"/>
    <p:sldId id="274" r:id="rId4"/>
    <p:sldId id="275" r:id="rId5"/>
    <p:sldId id="270" r:id="rId6"/>
  </p:sldIdLst>
  <p:sldSz cx="7200900" cy="972185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62">
          <p15:clr>
            <a:srgbClr val="A4A3A4"/>
          </p15:clr>
        </p15:guide>
        <p15:guide id="2" pos="2268">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cq" initials="y" lastIdx="2" clrIdx="0">
    <p:extLst>
      <p:ext uri="{19B8F6BF-5375-455C-9EA6-DF929625EA0E}">
        <p15:presenceInfo xmlns:p15="http://schemas.microsoft.com/office/powerpoint/2012/main" userId="37a634c0e49c5c2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0000"/>
    <a:srgbClr val="990000"/>
    <a:srgbClr val="FF9999"/>
    <a:srgbClr val="800000"/>
    <a:srgbClr val="99FF66"/>
    <a:srgbClr val="009999"/>
    <a:srgbClr val="000000"/>
    <a:srgbClr val="E1FFFB"/>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4595" autoAdjust="0"/>
    <p:restoredTop sz="96552" autoAdjust="0"/>
  </p:normalViewPr>
  <p:slideViewPr>
    <p:cSldViewPr snapToGrid="0" snapToObjects="1">
      <p:cViewPr varScale="1">
        <p:scale>
          <a:sx n="81" d="100"/>
          <a:sy n="81" d="100"/>
        </p:scale>
        <p:origin x="3678" y="108"/>
      </p:cViewPr>
      <p:guideLst>
        <p:guide orient="horz" pos="3062"/>
        <p:guide pos="22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80" d="100"/>
        <a:sy n="180" d="100"/>
      </p:scale>
      <p:origin x="0" y="0"/>
    </p:cViewPr>
  </p:sorterViewPr>
  <p:notesViewPr>
    <p:cSldViewPr snapToGrid="0" snapToObjects="1">
      <p:cViewPr varScale="1">
        <p:scale>
          <a:sx n="88" d="100"/>
          <a:sy n="88" d="100"/>
        </p:scale>
        <p:origin x="-3786" y="-10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BCEACE-A200-4BA9-A77D-FB8A6CDC263E}" type="doc">
      <dgm:prSet loTypeId="urn:microsoft.com/office/officeart/2005/8/layout/list1" loCatId="list" qsTypeId="urn:microsoft.com/office/officeart/2005/8/quickstyle/simple1" qsCatId="simple" csTypeId="urn:microsoft.com/office/officeart/2005/8/colors/accent2_3" csCatId="accent2" phldr="1"/>
      <dgm:spPr/>
      <dgm:t>
        <a:bodyPr/>
        <a:lstStyle/>
        <a:p>
          <a:endParaRPr lang="fr-FR"/>
        </a:p>
      </dgm:t>
    </dgm:pt>
    <dgm:pt modelId="{E1FD513E-A65E-49FF-A67F-C580B1C5ED26}">
      <dgm:prSet phldrT="[Texte]" custT="1"/>
      <dgm:spPr/>
      <dgm:t>
        <a:bodyPr/>
        <a:lstStyle/>
        <a:p>
          <a:r>
            <a:rPr lang="fr-FR" sz="1800" b="1" i="1" dirty="0">
              <a:solidFill>
                <a:srgbClr val="0070C0"/>
              </a:solidFill>
              <a:latin typeface="Comic Sans MS" pitchFamily="66" charset="0"/>
            </a:rPr>
            <a:t>Retour sur le 3</a:t>
          </a:r>
          <a:r>
            <a:rPr lang="fr-FR" sz="1800" b="1" i="1" baseline="30000" dirty="0">
              <a:solidFill>
                <a:srgbClr val="0070C0"/>
              </a:solidFill>
              <a:latin typeface="Comic Sans MS" pitchFamily="66" charset="0"/>
            </a:rPr>
            <a:t>ème</a:t>
          </a:r>
          <a:r>
            <a:rPr lang="fr-FR" sz="1800" b="1" i="1" dirty="0">
              <a:solidFill>
                <a:srgbClr val="0070C0"/>
              </a:solidFill>
              <a:latin typeface="Comic Sans MS" pitchFamily="66" charset="0"/>
            </a:rPr>
            <a:t> trimestre</a:t>
          </a:r>
        </a:p>
      </dgm:t>
    </dgm:pt>
    <dgm:pt modelId="{A3F7A930-86C8-4DA6-A339-1AD784E232C9}" type="parTrans" cxnId="{8DD7BC50-DDA4-44B1-9DC3-2058A9E7DE68}">
      <dgm:prSet/>
      <dgm:spPr/>
      <dgm:t>
        <a:bodyPr/>
        <a:lstStyle/>
        <a:p>
          <a:endParaRPr lang="fr-FR"/>
        </a:p>
      </dgm:t>
    </dgm:pt>
    <dgm:pt modelId="{5B515C20-6138-4587-A74D-8B7192087278}" type="sibTrans" cxnId="{8DD7BC50-DDA4-44B1-9DC3-2058A9E7DE68}">
      <dgm:prSet/>
      <dgm:spPr/>
      <dgm:t>
        <a:bodyPr/>
        <a:lstStyle/>
        <a:p>
          <a:endParaRPr lang="fr-FR"/>
        </a:p>
      </dgm:t>
    </dgm:pt>
    <dgm:pt modelId="{C33761B2-4DC0-42D4-B4C2-66EA54486503}">
      <dgm:prSet phldrT="[Texte]" custT="1"/>
      <dgm:spPr/>
      <dgm:t>
        <a:bodyPr/>
        <a:lstStyle/>
        <a:p>
          <a:r>
            <a:rPr lang="fr-FR" sz="1800" b="1" i="1" dirty="0">
              <a:solidFill>
                <a:srgbClr val="0070C0"/>
              </a:solidFill>
              <a:latin typeface="Comic Sans MS" pitchFamily="66" charset="0"/>
            </a:rPr>
            <a:t>Sécurité</a:t>
          </a:r>
        </a:p>
      </dgm:t>
    </dgm:pt>
    <dgm:pt modelId="{C4126606-30CC-4CE5-9D37-1FB65F6A52CB}" type="parTrans" cxnId="{48418B8B-B69A-4BA6-84B2-87C7D0626D83}">
      <dgm:prSet/>
      <dgm:spPr/>
      <dgm:t>
        <a:bodyPr/>
        <a:lstStyle/>
        <a:p>
          <a:endParaRPr lang="fr-FR"/>
        </a:p>
      </dgm:t>
    </dgm:pt>
    <dgm:pt modelId="{A802DBCF-ECDC-47A7-8847-46883AEC2B3A}" type="sibTrans" cxnId="{48418B8B-B69A-4BA6-84B2-87C7D0626D83}">
      <dgm:prSet/>
      <dgm:spPr/>
      <dgm:t>
        <a:bodyPr/>
        <a:lstStyle/>
        <a:p>
          <a:endParaRPr lang="fr-FR"/>
        </a:p>
      </dgm:t>
    </dgm:pt>
    <dgm:pt modelId="{8CE5F9F4-8E67-457C-B045-37E1077683DA}">
      <dgm:prSet phldrT="[Texte]" custT="1"/>
      <dgm:spPr/>
      <dgm:t>
        <a:bodyPr/>
        <a:lstStyle/>
        <a:p>
          <a:r>
            <a:rPr lang="fr-FR" sz="1800" b="1" i="1" dirty="0">
              <a:solidFill>
                <a:srgbClr val="0070C0"/>
              </a:solidFill>
              <a:latin typeface="Comic Sans MS" pitchFamily="66" charset="0"/>
            </a:rPr>
            <a:t>Etiquette Navale</a:t>
          </a:r>
        </a:p>
      </dgm:t>
    </dgm:pt>
    <dgm:pt modelId="{D8DCAC4E-78FC-4AF4-A7EA-4F4711218A26}" type="parTrans" cxnId="{FCFDDFED-16F9-42F3-A70A-8663806A8F3B}">
      <dgm:prSet/>
      <dgm:spPr/>
      <dgm:t>
        <a:bodyPr/>
        <a:lstStyle/>
        <a:p>
          <a:endParaRPr lang="fr-FR"/>
        </a:p>
      </dgm:t>
    </dgm:pt>
    <dgm:pt modelId="{E4971595-9C51-4E3A-9A63-32941559DB7B}" type="sibTrans" cxnId="{FCFDDFED-16F9-42F3-A70A-8663806A8F3B}">
      <dgm:prSet/>
      <dgm:spPr/>
      <dgm:t>
        <a:bodyPr/>
        <a:lstStyle/>
        <a:p>
          <a:endParaRPr lang="fr-FR"/>
        </a:p>
      </dgm:t>
    </dgm:pt>
    <dgm:pt modelId="{B528E14F-D546-496A-B132-F5FC31EC4225}">
      <dgm:prSet phldrT="[Texte]" custT="1"/>
      <dgm:spPr/>
      <dgm:t>
        <a:bodyPr/>
        <a:lstStyle/>
        <a:p>
          <a:r>
            <a:rPr lang="fr-FR" sz="1800" b="1" i="1" dirty="0">
              <a:solidFill>
                <a:srgbClr val="0070C0"/>
              </a:solidFill>
              <a:latin typeface="Comic Sans MS" pitchFamily="66" charset="0"/>
            </a:rPr>
            <a:t>La vie du Yacht Club</a:t>
          </a:r>
        </a:p>
      </dgm:t>
    </dgm:pt>
    <dgm:pt modelId="{8F95A807-F1A2-4644-84D7-76BC9DE5410E}" type="parTrans" cxnId="{6F489FBC-3592-42BB-AFE5-56E8BD7E58E6}">
      <dgm:prSet/>
      <dgm:spPr/>
      <dgm:t>
        <a:bodyPr/>
        <a:lstStyle/>
        <a:p>
          <a:endParaRPr lang="fr-FR"/>
        </a:p>
      </dgm:t>
    </dgm:pt>
    <dgm:pt modelId="{1C4C4CF1-CE50-4F97-A529-4FDB8774BFBB}" type="sibTrans" cxnId="{6F489FBC-3592-42BB-AFE5-56E8BD7E58E6}">
      <dgm:prSet/>
      <dgm:spPr/>
      <dgm:t>
        <a:bodyPr/>
        <a:lstStyle/>
        <a:p>
          <a:endParaRPr lang="fr-FR"/>
        </a:p>
      </dgm:t>
    </dgm:pt>
    <dgm:pt modelId="{6DB0ACE8-E4EE-4456-ADAB-513F00113C90}">
      <dgm:prSet phldrT="[Texte]" custT="1"/>
      <dgm:spPr/>
      <dgm:t>
        <a:bodyPr/>
        <a:lstStyle/>
        <a:p>
          <a:r>
            <a:rPr lang="fr-FR" sz="1800" b="1" i="1" dirty="0">
              <a:solidFill>
                <a:srgbClr val="0070C0"/>
              </a:solidFill>
              <a:latin typeface="Comic Sans MS" pitchFamily="66" charset="0"/>
            </a:rPr>
            <a:t>Détente</a:t>
          </a:r>
        </a:p>
      </dgm:t>
    </dgm:pt>
    <dgm:pt modelId="{490D2745-D4B3-41FD-B70E-3CA535614142}" type="parTrans" cxnId="{A6596BF5-32ED-4DB4-A42C-F2E6A3B8F7F8}">
      <dgm:prSet/>
      <dgm:spPr/>
      <dgm:t>
        <a:bodyPr/>
        <a:lstStyle/>
        <a:p>
          <a:endParaRPr lang="fr-FR"/>
        </a:p>
      </dgm:t>
    </dgm:pt>
    <dgm:pt modelId="{06023CAD-376D-4190-B8F4-9F8343BA7641}" type="sibTrans" cxnId="{A6596BF5-32ED-4DB4-A42C-F2E6A3B8F7F8}">
      <dgm:prSet/>
      <dgm:spPr/>
      <dgm:t>
        <a:bodyPr/>
        <a:lstStyle/>
        <a:p>
          <a:endParaRPr lang="fr-FR"/>
        </a:p>
      </dgm:t>
    </dgm:pt>
    <dgm:pt modelId="{2C4F8A77-BCB7-4745-8534-F36F253E27A8}" type="pres">
      <dgm:prSet presAssocID="{C1BCEACE-A200-4BA9-A77D-FB8A6CDC263E}" presName="linear" presStyleCnt="0">
        <dgm:presLayoutVars>
          <dgm:dir/>
          <dgm:animLvl val="lvl"/>
          <dgm:resizeHandles val="exact"/>
        </dgm:presLayoutVars>
      </dgm:prSet>
      <dgm:spPr/>
    </dgm:pt>
    <dgm:pt modelId="{C34C3725-3940-485A-AD81-808B9907C829}" type="pres">
      <dgm:prSet presAssocID="{E1FD513E-A65E-49FF-A67F-C580B1C5ED26}" presName="parentLin" presStyleCnt="0"/>
      <dgm:spPr/>
    </dgm:pt>
    <dgm:pt modelId="{82D681DB-5E3C-43C5-9A65-527091867843}" type="pres">
      <dgm:prSet presAssocID="{E1FD513E-A65E-49FF-A67F-C580B1C5ED26}" presName="parentLeftMargin" presStyleLbl="node1" presStyleIdx="0" presStyleCnt="5"/>
      <dgm:spPr/>
    </dgm:pt>
    <dgm:pt modelId="{E8494E72-6B12-4EC9-8AB1-E7AC4AD8A286}" type="pres">
      <dgm:prSet presAssocID="{E1FD513E-A65E-49FF-A67F-C580B1C5ED26}" presName="parentText" presStyleLbl="node1" presStyleIdx="0" presStyleCnt="5" custScaleX="131538">
        <dgm:presLayoutVars>
          <dgm:chMax val="0"/>
          <dgm:bulletEnabled val="1"/>
        </dgm:presLayoutVars>
      </dgm:prSet>
      <dgm:spPr/>
    </dgm:pt>
    <dgm:pt modelId="{4040EBCC-A145-4144-952B-05D5625DA275}" type="pres">
      <dgm:prSet presAssocID="{E1FD513E-A65E-49FF-A67F-C580B1C5ED26}" presName="negativeSpace" presStyleCnt="0"/>
      <dgm:spPr/>
    </dgm:pt>
    <dgm:pt modelId="{F77DFE80-BD6D-4F4B-A233-6C7769403E08}" type="pres">
      <dgm:prSet presAssocID="{E1FD513E-A65E-49FF-A67F-C580B1C5ED26}" presName="childText" presStyleLbl="conFgAcc1" presStyleIdx="0" presStyleCnt="5">
        <dgm:presLayoutVars>
          <dgm:bulletEnabled val="1"/>
        </dgm:presLayoutVars>
      </dgm:prSet>
      <dgm:spPr/>
    </dgm:pt>
    <dgm:pt modelId="{8EDE1DE9-667F-4224-B8C3-05C6868BAEEB}" type="pres">
      <dgm:prSet presAssocID="{5B515C20-6138-4587-A74D-8B7192087278}" presName="spaceBetweenRectangles" presStyleCnt="0"/>
      <dgm:spPr/>
    </dgm:pt>
    <dgm:pt modelId="{88D2E636-5F29-4885-BFCD-37CB0F9BD64F}" type="pres">
      <dgm:prSet presAssocID="{C33761B2-4DC0-42D4-B4C2-66EA54486503}" presName="parentLin" presStyleCnt="0"/>
      <dgm:spPr/>
    </dgm:pt>
    <dgm:pt modelId="{2DE42D1B-0DC6-415A-97E4-855EE8DEE0D0}" type="pres">
      <dgm:prSet presAssocID="{C33761B2-4DC0-42D4-B4C2-66EA54486503}" presName="parentLeftMargin" presStyleLbl="node1" presStyleIdx="0" presStyleCnt="5"/>
      <dgm:spPr/>
    </dgm:pt>
    <dgm:pt modelId="{97A17EBF-BD38-4EA9-9C3C-F7CB45DF65C5}" type="pres">
      <dgm:prSet presAssocID="{C33761B2-4DC0-42D4-B4C2-66EA54486503}" presName="parentText" presStyleLbl="node1" presStyleIdx="1" presStyleCnt="5" custScaleX="103735">
        <dgm:presLayoutVars>
          <dgm:chMax val="0"/>
          <dgm:bulletEnabled val="1"/>
        </dgm:presLayoutVars>
      </dgm:prSet>
      <dgm:spPr/>
    </dgm:pt>
    <dgm:pt modelId="{7A2E1B11-5E39-4419-A0BA-28827B4075B1}" type="pres">
      <dgm:prSet presAssocID="{C33761B2-4DC0-42D4-B4C2-66EA54486503}" presName="negativeSpace" presStyleCnt="0"/>
      <dgm:spPr/>
    </dgm:pt>
    <dgm:pt modelId="{85164372-CD14-44C3-ABE0-0BA609973519}" type="pres">
      <dgm:prSet presAssocID="{C33761B2-4DC0-42D4-B4C2-66EA54486503}" presName="childText" presStyleLbl="conFgAcc1" presStyleIdx="1" presStyleCnt="5">
        <dgm:presLayoutVars>
          <dgm:bulletEnabled val="1"/>
        </dgm:presLayoutVars>
      </dgm:prSet>
      <dgm:spPr/>
    </dgm:pt>
    <dgm:pt modelId="{557EB806-22F3-46CF-AEB1-58BD186BD3C2}" type="pres">
      <dgm:prSet presAssocID="{A802DBCF-ECDC-47A7-8847-46883AEC2B3A}" presName="spaceBetweenRectangles" presStyleCnt="0"/>
      <dgm:spPr/>
    </dgm:pt>
    <dgm:pt modelId="{AC3B74AB-ABF3-4E60-BFB9-8B11719CC184}" type="pres">
      <dgm:prSet presAssocID="{8CE5F9F4-8E67-457C-B045-37E1077683DA}" presName="parentLin" presStyleCnt="0"/>
      <dgm:spPr/>
    </dgm:pt>
    <dgm:pt modelId="{7EE6CC86-C499-4603-8DB1-701A33811450}" type="pres">
      <dgm:prSet presAssocID="{8CE5F9F4-8E67-457C-B045-37E1077683DA}" presName="parentLeftMargin" presStyleLbl="node1" presStyleIdx="1" presStyleCnt="5"/>
      <dgm:spPr/>
    </dgm:pt>
    <dgm:pt modelId="{5B4D7E26-9F1A-4E3D-AFBE-4D57BB1C22FB}" type="pres">
      <dgm:prSet presAssocID="{8CE5F9F4-8E67-457C-B045-37E1077683DA}" presName="parentText" presStyleLbl="node1" presStyleIdx="2" presStyleCnt="5">
        <dgm:presLayoutVars>
          <dgm:chMax val="0"/>
          <dgm:bulletEnabled val="1"/>
        </dgm:presLayoutVars>
      </dgm:prSet>
      <dgm:spPr/>
    </dgm:pt>
    <dgm:pt modelId="{10631626-8815-485A-B225-B3D3DF553CD9}" type="pres">
      <dgm:prSet presAssocID="{8CE5F9F4-8E67-457C-B045-37E1077683DA}" presName="negativeSpace" presStyleCnt="0"/>
      <dgm:spPr/>
    </dgm:pt>
    <dgm:pt modelId="{2882C9E4-2A12-47C9-A83B-13570249BACF}" type="pres">
      <dgm:prSet presAssocID="{8CE5F9F4-8E67-457C-B045-37E1077683DA}" presName="childText" presStyleLbl="conFgAcc1" presStyleIdx="2" presStyleCnt="5">
        <dgm:presLayoutVars>
          <dgm:bulletEnabled val="1"/>
        </dgm:presLayoutVars>
      </dgm:prSet>
      <dgm:spPr/>
    </dgm:pt>
    <dgm:pt modelId="{80C7C03B-BB8A-4211-82DA-9B7A077B6A25}" type="pres">
      <dgm:prSet presAssocID="{E4971595-9C51-4E3A-9A63-32941559DB7B}" presName="spaceBetweenRectangles" presStyleCnt="0"/>
      <dgm:spPr/>
    </dgm:pt>
    <dgm:pt modelId="{17B89A1D-A47D-4457-A0CE-E13CB047DC5D}" type="pres">
      <dgm:prSet presAssocID="{B528E14F-D546-496A-B132-F5FC31EC4225}" presName="parentLin" presStyleCnt="0"/>
      <dgm:spPr/>
    </dgm:pt>
    <dgm:pt modelId="{DD059015-E59F-4745-817E-EF89084D032E}" type="pres">
      <dgm:prSet presAssocID="{B528E14F-D546-496A-B132-F5FC31EC4225}" presName="parentLeftMargin" presStyleLbl="node1" presStyleIdx="2" presStyleCnt="5"/>
      <dgm:spPr/>
    </dgm:pt>
    <dgm:pt modelId="{8ACFF7C8-2210-4533-BAF2-7FAA390BB9BD}" type="pres">
      <dgm:prSet presAssocID="{B528E14F-D546-496A-B132-F5FC31EC4225}" presName="parentText" presStyleLbl="node1" presStyleIdx="3" presStyleCnt="5">
        <dgm:presLayoutVars>
          <dgm:chMax val="0"/>
          <dgm:bulletEnabled val="1"/>
        </dgm:presLayoutVars>
      </dgm:prSet>
      <dgm:spPr/>
    </dgm:pt>
    <dgm:pt modelId="{5BB2A04B-48BC-4993-82F7-4C20CF3478B6}" type="pres">
      <dgm:prSet presAssocID="{B528E14F-D546-496A-B132-F5FC31EC4225}" presName="negativeSpace" presStyleCnt="0"/>
      <dgm:spPr/>
    </dgm:pt>
    <dgm:pt modelId="{845CA250-DFE8-4D4D-BAA9-F22A856BD5FE}" type="pres">
      <dgm:prSet presAssocID="{B528E14F-D546-496A-B132-F5FC31EC4225}" presName="childText" presStyleLbl="conFgAcc1" presStyleIdx="3" presStyleCnt="5">
        <dgm:presLayoutVars>
          <dgm:bulletEnabled val="1"/>
        </dgm:presLayoutVars>
      </dgm:prSet>
      <dgm:spPr/>
    </dgm:pt>
    <dgm:pt modelId="{68499BA6-3EF5-4B24-AC12-95CCD816DBE2}" type="pres">
      <dgm:prSet presAssocID="{1C4C4CF1-CE50-4F97-A529-4FDB8774BFBB}" presName="spaceBetweenRectangles" presStyleCnt="0"/>
      <dgm:spPr/>
    </dgm:pt>
    <dgm:pt modelId="{E72A3530-560A-47FA-8A09-3585FDD72FA0}" type="pres">
      <dgm:prSet presAssocID="{6DB0ACE8-E4EE-4456-ADAB-513F00113C90}" presName="parentLin" presStyleCnt="0"/>
      <dgm:spPr/>
    </dgm:pt>
    <dgm:pt modelId="{E6E0AD49-482E-4A43-9F82-7D19A879935C}" type="pres">
      <dgm:prSet presAssocID="{6DB0ACE8-E4EE-4456-ADAB-513F00113C90}" presName="parentLeftMargin" presStyleLbl="node1" presStyleIdx="3" presStyleCnt="5"/>
      <dgm:spPr/>
    </dgm:pt>
    <dgm:pt modelId="{0B393262-B23D-47CF-8E2F-1934343908D4}" type="pres">
      <dgm:prSet presAssocID="{6DB0ACE8-E4EE-4456-ADAB-513F00113C90}" presName="parentText" presStyleLbl="node1" presStyleIdx="4" presStyleCnt="5">
        <dgm:presLayoutVars>
          <dgm:chMax val="0"/>
          <dgm:bulletEnabled val="1"/>
        </dgm:presLayoutVars>
      </dgm:prSet>
      <dgm:spPr/>
    </dgm:pt>
    <dgm:pt modelId="{3F80938B-2FF0-4008-A184-A1860A849131}" type="pres">
      <dgm:prSet presAssocID="{6DB0ACE8-E4EE-4456-ADAB-513F00113C90}" presName="negativeSpace" presStyleCnt="0"/>
      <dgm:spPr/>
    </dgm:pt>
    <dgm:pt modelId="{66D30160-724B-4D26-8A29-B0DFF214EB0B}" type="pres">
      <dgm:prSet presAssocID="{6DB0ACE8-E4EE-4456-ADAB-513F00113C90}" presName="childText" presStyleLbl="conFgAcc1" presStyleIdx="4" presStyleCnt="5">
        <dgm:presLayoutVars>
          <dgm:bulletEnabled val="1"/>
        </dgm:presLayoutVars>
      </dgm:prSet>
      <dgm:spPr/>
    </dgm:pt>
  </dgm:ptLst>
  <dgm:cxnLst>
    <dgm:cxn modelId="{05EB6516-D0E2-42FE-853E-A7C1D1D9F34A}" type="presOf" srcId="{C33761B2-4DC0-42D4-B4C2-66EA54486503}" destId="{2DE42D1B-0DC6-415A-97E4-855EE8DEE0D0}" srcOrd="0" destOrd="0" presId="urn:microsoft.com/office/officeart/2005/8/layout/list1"/>
    <dgm:cxn modelId="{EA32061C-0397-4CFC-84C9-082AB3E7CB5E}" type="presOf" srcId="{8CE5F9F4-8E67-457C-B045-37E1077683DA}" destId="{7EE6CC86-C499-4603-8DB1-701A33811450}" srcOrd="0" destOrd="0" presId="urn:microsoft.com/office/officeart/2005/8/layout/list1"/>
    <dgm:cxn modelId="{8A06AD3C-0670-4A2F-9723-2ED2149C5D2D}" type="presOf" srcId="{8CE5F9F4-8E67-457C-B045-37E1077683DA}" destId="{5B4D7E26-9F1A-4E3D-AFBE-4D57BB1C22FB}" srcOrd="1" destOrd="0" presId="urn:microsoft.com/office/officeart/2005/8/layout/list1"/>
    <dgm:cxn modelId="{85F6AB41-A27E-4E66-B613-1C971297EC5E}" type="presOf" srcId="{C1BCEACE-A200-4BA9-A77D-FB8A6CDC263E}" destId="{2C4F8A77-BCB7-4745-8534-F36F253E27A8}" srcOrd="0" destOrd="0" presId="urn:microsoft.com/office/officeart/2005/8/layout/list1"/>
    <dgm:cxn modelId="{8DD7BC50-DDA4-44B1-9DC3-2058A9E7DE68}" srcId="{C1BCEACE-A200-4BA9-A77D-FB8A6CDC263E}" destId="{E1FD513E-A65E-49FF-A67F-C580B1C5ED26}" srcOrd="0" destOrd="0" parTransId="{A3F7A930-86C8-4DA6-A339-1AD784E232C9}" sibTransId="{5B515C20-6138-4587-A74D-8B7192087278}"/>
    <dgm:cxn modelId="{08252C78-D65B-4221-BC0F-1B7E8D022C9F}" type="presOf" srcId="{B528E14F-D546-496A-B132-F5FC31EC4225}" destId="{DD059015-E59F-4745-817E-EF89084D032E}" srcOrd="0" destOrd="0" presId="urn:microsoft.com/office/officeart/2005/8/layout/list1"/>
    <dgm:cxn modelId="{CABE427B-42AD-45D8-9E6D-7F2B7017B057}" type="presOf" srcId="{E1FD513E-A65E-49FF-A67F-C580B1C5ED26}" destId="{E8494E72-6B12-4EC9-8AB1-E7AC4AD8A286}" srcOrd="1" destOrd="0" presId="urn:microsoft.com/office/officeart/2005/8/layout/list1"/>
    <dgm:cxn modelId="{48418B8B-B69A-4BA6-84B2-87C7D0626D83}" srcId="{C1BCEACE-A200-4BA9-A77D-FB8A6CDC263E}" destId="{C33761B2-4DC0-42D4-B4C2-66EA54486503}" srcOrd="1" destOrd="0" parTransId="{C4126606-30CC-4CE5-9D37-1FB65F6A52CB}" sibTransId="{A802DBCF-ECDC-47A7-8847-46883AEC2B3A}"/>
    <dgm:cxn modelId="{F5C388B1-79D7-426B-86CF-CF10DB1F8DF4}" type="presOf" srcId="{6DB0ACE8-E4EE-4456-ADAB-513F00113C90}" destId="{0B393262-B23D-47CF-8E2F-1934343908D4}" srcOrd="1" destOrd="0" presId="urn:microsoft.com/office/officeart/2005/8/layout/list1"/>
    <dgm:cxn modelId="{B6E5EBBB-BDAB-451E-98E8-8B005C0E459C}" type="presOf" srcId="{B528E14F-D546-496A-B132-F5FC31EC4225}" destId="{8ACFF7C8-2210-4533-BAF2-7FAA390BB9BD}" srcOrd="1" destOrd="0" presId="urn:microsoft.com/office/officeart/2005/8/layout/list1"/>
    <dgm:cxn modelId="{6F489FBC-3592-42BB-AFE5-56E8BD7E58E6}" srcId="{C1BCEACE-A200-4BA9-A77D-FB8A6CDC263E}" destId="{B528E14F-D546-496A-B132-F5FC31EC4225}" srcOrd="3" destOrd="0" parTransId="{8F95A807-F1A2-4644-84D7-76BC9DE5410E}" sibTransId="{1C4C4CF1-CE50-4F97-A529-4FDB8774BFBB}"/>
    <dgm:cxn modelId="{441522C5-F571-41FD-A2BA-4784145C4FD4}" type="presOf" srcId="{6DB0ACE8-E4EE-4456-ADAB-513F00113C90}" destId="{E6E0AD49-482E-4A43-9F82-7D19A879935C}" srcOrd="0" destOrd="0" presId="urn:microsoft.com/office/officeart/2005/8/layout/list1"/>
    <dgm:cxn modelId="{E6A98AC7-5BD6-408B-9FD8-F238B811E2DA}" type="presOf" srcId="{E1FD513E-A65E-49FF-A67F-C580B1C5ED26}" destId="{82D681DB-5E3C-43C5-9A65-527091867843}" srcOrd="0" destOrd="0" presId="urn:microsoft.com/office/officeart/2005/8/layout/list1"/>
    <dgm:cxn modelId="{FA3EE2E7-527F-48F6-B1B8-FBF3FDC43F5B}" type="presOf" srcId="{C33761B2-4DC0-42D4-B4C2-66EA54486503}" destId="{97A17EBF-BD38-4EA9-9C3C-F7CB45DF65C5}" srcOrd="1" destOrd="0" presId="urn:microsoft.com/office/officeart/2005/8/layout/list1"/>
    <dgm:cxn modelId="{FCFDDFED-16F9-42F3-A70A-8663806A8F3B}" srcId="{C1BCEACE-A200-4BA9-A77D-FB8A6CDC263E}" destId="{8CE5F9F4-8E67-457C-B045-37E1077683DA}" srcOrd="2" destOrd="0" parTransId="{D8DCAC4E-78FC-4AF4-A7EA-4F4711218A26}" sibTransId="{E4971595-9C51-4E3A-9A63-32941559DB7B}"/>
    <dgm:cxn modelId="{A6596BF5-32ED-4DB4-A42C-F2E6A3B8F7F8}" srcId="{C1BCEACE-A200-4BA9-A77D-FB8A6CDC263E}" destId="{6DB0ACE8-E4EE-4456-ADAB-513F00113C90}" srcOrd="4" destOrd="0" parTransId="{490D2745-D4B3-41FD-B70E-3CA535614142}" sibTransId="{06023CAD-376D-4190-B8F4-9F8343BA7641}"/>
    <dgm:cxn modelId="{FD42D0C2-C72F-491D-9C4D-35D99641963E}" type="presParOf" srcId="{2C4F8A77-BCB7-4745-8534-F36F253E27A8}" destId="{C34C3725-3940-485A-AD81-808B9907C829}" srcOrd="0" destOrd="0" presId="urn:microsoft.com/office/officeart/2005/8/layout/list1"/>
    <dgm:cxn modelId="{F075BC4A-6FE3-4DD0-A984-8CC239E876BB}" type="presParOf" srcId="{C34C3725-3940-485A-AD81-808B9907C829}" destId="{82D681DB-5E3C-43C5-9A65-527091867843}" srcOrd="0" destOrd="0" presId="urn:microsoft.com/office/officeart/2005/8/layout/list1"/>
    <dgm:cxn modelId="{121B5EBF-30C4-4676-A26E-3D86F90B3C36}" type="presParOf" srcId="{C34C3725-3940-485A-AD81-808B9907C829}" destId="{E8494E72-6B12-4EC9-8AB1-E7AC4AD8A286}" srcOrd="1" destOrd="0" presId="urn:microsoft.com/office/officeart/2005/8/layout/list1"/>
    <dgm:cxn modelId="{DD328C8D-C5BD-48DB-A034-8488D77C6504}" type="presParOf" srcId="{2C4F8A77-BCB7-4745-8534-F36F253E27A8}" destId="{4040EBCC-A145-4144-952B-05D5625DA275}" srcOrd="1" destOrd="0" presId="urn:microsoft.com/office/officeart/2005/8/layout/list1"/>
    <dgm:cxn modelId="{37CB34BE-DA95-49E7-B918-6A17B1B49341}" type="presParOf" srcId="{2C4F8A77-BCB7-4745-8534-F36F253E27A8}" destId="{F77DFE80-BD6D-4F4B-A233-6C7769403E08}" srcOrd="2" destOrd="0" presId="urn:microsoft.com/office/officeart/2005/8/layout/list1"/>
    <dgm:cxn modelId="{919A9880-7423-43C2-9E73-1760EB5CEFA6}" type="presParOf" srcId="{2C4F8A77-BCB7-4745-8534-F36F253E27A8}" destId="{8EDE1DE9-667F-4224-B8C3-05C6868BAEEB}" srcOrd="3" destOrd="0" presId="urn:microsoft.com/office/officeart/2005/8/layout/list1"/>
    <dgm:cxn modelId="{04DC4935-3A85-4A0A-A2D2-A1DE474F9EC0}" type="presParOf" srcId="{2C4F8A77-BCB7-4745-8534-F36F253E27A8}" destId="{88D2E636-5F29-4885-BFCD-37CB0F9BD64F}" srcOrd="4" destOrd="0" presId="urn:microsoft.com/office/officeart/2005/8/layout/list1"/>
    <dgm:cxn modelId="{DDDBD89F-0263-4E56-B576-389CAFECFFCE}" type="presParOf" srcId="{88D2E636-5F29-4885-BFCD-37CB0F9BD64F}" destId="{2DE42D1B-0DC6-415A-97E4-855EE8DEE0D0}" srcOrd="0" destOrd="0" presId="urn:microsoft.com/office/officeart/2005/8/layout/list1"/>
    <dgm:cxn modelId="{4DEFF308-EB95-4773-B613-10D9A451F830}" type="presParOf" srcId="{88D2E636-5F29-4885-BFCD-37CB0F9BD64F}" destId="{97A17EBF-BD38-4EA9-9C3C-F7CB45DF65C5}" srcOrd="1" destOrd="0" presId="urn:microsoft.com/office/officeart/2005/8/layout/list1"/>
    <dgm:cxn modelId="{81CB24CD-0F5C-4550-8944-703B4E92E885}" type="presParOf" srcId="{2C4F8A77-BCB7-4745-8534-F36F253E27A8}" destId="{7A2E1B11-5E39-4419-A0BA-28827B4075B1}" srcOrd="5" destOrd="0" presId="urn:microsoft.com/office/officeart/2005/8/layout/list1"/>
    <dgm:cxn modelId="{91F87139-37AC-43FC-8F3D-697B5C1E7546}" type="presParOf" srcId="{2C4F8A77-BCB7-4745-8534-F36F253E27A8}" destId="{85164372-CD14-44C3-ABE0-0BA609973519}" srcOrd="6" destOrd="0" presId="urn:microsoft.com/office/officeart/2005/8/layout/list1"/>
    <dgm:cxn modelId="{C91E189D-FA62-4C1B-840E-8A73597AD688}" type="presParOf" srcId="{2C4F8A77-BCB7-4745-8534-F36F253E27A8}" destId="{557EB806-22F3-46CF-AEB1-58BD186BD3C2}" srcOrd="7" destOrd="0" presId="urn:microsoft.com/office/officeart/2005/8/layout/list1"/>
    <dgm:cxn modelId="{59D04F05-ACCE-4931-B553-56282B66CFD7}" type="presParOf" srcId="{2C4F8A77-BCB7-4745-8534-F36F253E27A8}" destId="{AC3B74AB-ABF3-4E60-BFB9-8B11719CC184}" srcOrd="8" destOrd="0" presId="urn:microsoft.com/office/officeart/2005/8/layout/list1"/>
    <dgm:cxn modelId="{70F32274-43FA-4694-91F3-44E1700667AC}" type="presParOf" srcId="{AC3B74AB-ABF3-4E60-BFB9-8B11719CC184}" destId="{7EE6CC86-C499-4603-8DB1-701A33811450}" srcOrd="0" destOrd="0" presId="urn:microsoft.com/office/officeart/2005/8/layout/list1"/>
    <dgm:cxn modelId="{0BD3D70C-C593-4E3F-A1AB-95DF7B2145D8}" type="presParOf" srcId="{AC3B74AB-ABF3-4E60-BFB9-8B11719CC184}" destId="{5B4D7E26-9F1A-4E3D-AFBE-4D57BB1C22FB}" srcOrd="1" destOrd="0" presId="urn:microsoft.com/office/officeart/2005/8/layout/list1"/>
    <dgm:cxn modelId="{9D56D085-345D-441C-A11F-165519D23B71}" type="presParOf" srcId="{2C4F8A77-BCB7-4745-8534-F36F253E27A8}" destId="{10631626-8815-485A-B225-B3D3DF553CD9}" srcOrd="9" destOrd="0" presId="urn:microsoft.com/office/officeart/2005/8/layout/list1"/>
    <dgm:cxn modelId="{D81AA232-D194-4F53-80DD-DF2816FC6927}" type="presParOf" srcId="{2C4F8A77-BCB7-4745-8534-F36F253E27A8}" destId="{2882C9E4-2A12-47C9-A83B-13570249BACF}" srcOrd="10" destOrd="0" presId="urn:microsoft.com/office/officeart/2005/8/layout/list1"/>
    <dgm:cxn modelId="{5103EFC1-B070-4903-91D9-F36DF5531E48}" type="presParOf" srcId="{2C4F8A77-BCB7-4745-8534-F36F253E27A8}" destId="{80C7C03B-BB8A-4211-82DA-9B7A077B6A25}" srcOrd="11" destOrd="0" presId="urn:microsoft.com/office/officeart/2005/8/layout/list1"/>
    <dgm:cxn modelId="{72ADFB92-0970-45A7-BF91-E2609EDCA5DC}" type="presParOf" srcId="{2C4F8A77-BCB7-4745-8534-F36F253E27A8}" destId="{17B89A1D-A47D-4457-A0CE-E13CB047DC5D}" srcOrd="12" destOrd="0" presId="urn:microsoft.com/office/officeart/2005/8/layout/list1"/>
    <dgm:cxn modelId="{FB0E27D6-F644-433B-B089-1DDB6899C387}" type="presParOf" srcId="{17B89A1D-A47D-4457-A0CE-E13CB047DC5D}" destId="{DD059015-E59F-4745-817E-EF89084D032E}" srcOrd="0" destOrd="0" presId="urn:microsoft.com/office/officeart/2005/8/layout/list1"/>
    <dgm:cxn modelId="{354918F0-C175-4041-A560-1B97B92FA32F}" type="presParOf" srcId="{17B89A1D-A47D-4457-A0CE-E13CB047DC5D}" destId="{8ACFF7C8-2210-4533-BAF2-7FAA390BB9BD}" srcOrd="1" destOrd="0" presId="urn:microsoft.com/office/officeart/2005/8/layout/list1"/>
    <dgm:cxn modelId="{A75D3654-B9AA-4D42-AFDB-50BFAC6032ED}" type="presParOf" srcId="{2C4F8A77-BCB7-4745-8534-F36F253E27A8}" destId="{5BB2A04B-48BC-4993-82F7-4C20CF3478B6}" srcOrd="13" destOrd="0" presId="urn:microsoft.com/office/officeart/2005/8/layout/list1"/>
    <dgm:cxn modelId="{1B4DD00F-0037-4D04-B5EB-1B424D05A93C}" type="presParOf" srcId="{2C4F8A77-BCB7-4745-8534-F36F253E27A8}" destId="{845CA250-DFE8-4D4D-BAA9-F22A856BD5FE}" srcOrd="14" destOrd="0" presId="urn:microsoft.com/office/officeart/2005/8/layout/list1"/>
    <dgm:cxn modelId="{8EBDFBFB-24B8-402A-9490-9F34A45B44C9}" type="presParOf" srcId="{2C4F8A77-BCB7-4745-8534-F36F253E27A8}" destId="{68499BA6-3EF5-4B24-AC12-95CCD816DBE2}" srcOrd="15" destOrd="0" presId="urn:microsoft.com/office/officeart/2005/8/layout/list1"/>
    <dgm:cxn modelId="{39BAB933-88FA-4F85-9EF5-27165A1FC5CA}" type="presParOf" srcId="{2C4F8A77-BCB7-4745-8534-F36F253E27A8}" destId="{E72A3530-560A-47FA-8A09-3585FDD72FA0}" srcOrd="16" destOrd="0" presId="urn:microsoft.com/office/officeart/2005/8/layout/list1"/>
    <dgm:cxn modelId="{4740C69D-6CCA-495A-AA1E-787FEE59C92D}" type="presParOf" srcId="{E72A3530-560A-47FA-8A09-3585FDD72FA0}" destId="{E6E0AD49-482E-4A43-9F82-7D19A879935C}" srcOrd="0" destOrd="0" presId="urn:microsoft.com/office/officeart/2005/8/layout/list1"/>
    <dgm:cxn modelId="{49E07E59-383F-4BA2-BAAA-5200CA50C200}" type="presParOf" srcId="{E72A3530-560A-47FA-8A09-3585FDD72FA0}" destId="{0B393262-B23D-47CF-8E2F-1934343908D4}" srcOrd="1" destOrd="0" presId="urn:microsoft.com/office/officeart/2005/8/layout/list1"/>
    <dgm:cxn modelId="{68E1B0D3-C539-4456-870D-1030E089FA79}" type="presParOf" srcId="{2C4F8A77-BCB7-4745-8534-F36F253E27A8}" destId="{3F80938B-2FF0-4008-A184-A1860A849131}" srcOrd="17" destOrd="0" presId="urn:microsoft.com/office/officeart/2005/8/layout/list1"/>
    <dgm:cxn modelId="{3548B838-247C-449E-AB42-C49B36256368}" type="presParOf" srcId="{2C4F8A77-BCB7-4745-8534-F36F253E27A8}" destId="{66D30160-724B-4D26-8A29-B0DFF214EB0B}" srcOrd="18"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7DFE80-BD6D-4F4B-A233-6C7769403E08}">
      <dsp:nvSpPr>
        <dsp:cNvPr id="0" name=""/>
        <dsp:cNvSpPr/>
      </dsp:nvSpPr>
      <dsp:spPr>
        <a:xfrm>
          <a:off x="0" y="229384"/>
          <a:ext cx="4183016" cy="302400"/>
        </a:xfrm>
        <a:prstGeom prst="rect">
          <a:avLst/>
        </a:prstGeom>
        <a:solidFill>
          <a:schemeClr val="lt1">
            <a:alpha val="90000"/>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494E72-6B12-4EC9-8AB1-E7AC4AD8A286}">
      <dsp:nvSpPr>
        <dsp:cNvPr id="0" name=""/>
        <dsp:cNvSpPr/>
      </dsp:nvSpPr>
      <dsp:spPr>
        <a:xfrm>
          <a:off x="209150" y="52264"/>
          <a:ext cx="3851578" cy="354240"/>
        </a:xfrm>
        <a:prstGeom prst="roundRect">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676" tIns="0" rIns="110676" bIns="0" numCol="1" spcCol="1270" anchor="ctr" anchorCtr="0">
          <a:noAutofit/>
        </a:bodyPr>
        <a:lstStyle/>
        <a:p>
          <a:pPr marL="0" lvl="0" indent="0" algn="l" defTabSz="800100">
            <a:lnSpc>
              <a:spcPct val="90000"/>
            </a:lnSpc>
            <a:spcBef>
              <a:spcPct val="0"/>
            </a:spcBef>
            <a:spcAft>
              <a:spcPct val="35000"/>
            </a:spcAft>
            <a:buNone/>
          </a:pPr>
          <a:r>
            <a:rPr lang="fr-FR" sz="1800" b="1" i="1" kern="1200" dirty="0">
              <a:solidFill>
                <a:srgbClr val="0070C0"/>
              </a:solidFill>
              <a:latin typeface="Comic Sans MS" pitchFamily="66" charset="0"/>
            </a:rPr>
            <a:t>Retour sur le 3</a:t>
          </a:r>
          <a:r>
            <a:rPr lang="fr-FR" sz="1800" b="1" i="1" kern="1200" baseline="30000" dirty="0">
              <a:solidFill>
                <a:srgbClr val="0070C0"/>
              </a:solidFill>
              <a:latin typeface="Comic Sans MS" pitchFamily="66" charset="0"/>
            </a:rPr>
            <a:t>ème</a:t>
          </a:r>
          <a:r>
            <a:rPr lang="fr-FR" sz="1800" b="1" i="1" kern="1200" dirty="0">
              <a:solidFill>
                <a:srgbClr val="0070C0"/>
              </a:solidFill>
              <a:latin typeface="Comic Sans MS" pitchFamily="66" charset="0"/>
            </a:rPr>
            <a:t> trimestre</a:t>
          </a:r>
        </a:p>
      </dsp:txBody>
      <dsp:txXfrm>
        <a:off x="226443" y="69557"/>
        <a:ext cx="3816992" cy="319654"/>
      </dsp:txXfrm>
    </dsp:sp>
    <dsp:sp modelId="{85164372-CD14-44C3-ABE0-0BA609973519}">
      <dsp:nvSpPr>
        <dsp:cNvPr id="0" name=""/>
        <dsp:cNvSpPr/>
      </dsp:nvSpPr>
      <dsp:spPr>
        <a:xfrm>
          <a:off x="0" y="773704"/>
          <a:ext cx="4183016" cy="302400"/>
        </a:xfrm>
        <a:prstGeom prst="rect">
          <a:avLst/>
        </a:prstGeom>
        <a:solidFill>
          <a:schemeClr val="lt1">
            <a:alpha val="90000"/>
            <a:hueOff val="0"/>
            <a:satOff val="0"/>
            <a:lumOff val="0"/>
            <a:alphaOff val="0"/>
          </a:schemeClr>
        </a:solidFill>
        <a:ln w="25400" cap="flat" cmpd="sng" algn="ctr">
          <a:solidFill>
            <a:schemeClr val="accent2">
              <a:shade val="80000"/>
              <a:hueOff val="0"/>
              <a:satOff val="0"/>
              <a:lumOff val="4335"/>
              <a:alphaOff val="0"/>
            </a:schemeClr>
          </a:solidFill>
          <a:prstDash val="solid"/>
        </a:ln>
        <a:effectLst/>
      </dsp:spPr>
      <dsp:style>
        <a:lnRef idx="2">
          <a:scrgbClr r="0" g="0" b="0"/>
        </a:lnRef>
        <a:fillRef idx="1">
          <a:scrgbClr r="0" g="0" b="0"/>
        </a:fillRef>
        <a:effectRef idx="0">
          <a:scrgbClr r="0" g="0" b="0"/>
        </a:effectRef>
        <a:fontRef idx="minor"/>
      </dsp:style>
    </dsp:sp>
    <dsp:sp modelId="{97A17EBF-BD38-4EA9-9C3C-F7CB45DF65C5}">
      <dsp:nvSpPr>
        <dsp:cNvPr id="0" name=""/>
        <dsp:cNvSpPr/>
      </dsp:nvSpPr>
      <dsp:spPr>
        <a:xfrm>
          <a:off x="209150" y="596584"/>
          <a:ext cx="3037476" cy="354240"/>
        </a:xfrm>
        <a:prstGeom prst="roundRect">
          <a:avLst/>
        </a:prstGeom>
        <a:solidFill>
          <a:schemeClr val="accent2">
            <a:shade val="80000"/>
            <a:hueOff val="0"/>
            <a:satOff val="0"/>
            <a:lumOff val="433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676" tIns="0" rIns="110676" bIns="0" numCol="1" spcCol="1270" anchor="ctr" anchorCtr="0">
          <a:noAutofit/>
        </a:bodyPr>
        <a:lstStyle/>
        <a:p>
          <a:pPr marL="0" lvl="0" indent="0" algn="l" defTabSz="800100">
            <a:lnSpc>
              <a:spcPct val="90000"/>
            </a:lnSpc>
            <a:spcBef>
              <a:spcPct val="0"/>
            </a:spcBef>
            <a:spcAft>
              <a:spcPct val="35000"/>
            </a:spcAft>
            <a:buNone/>
          </a:pPr>
          <a:r>
            <a:rPr lang="fr-FR" sz="1800" b="1" i="1" kern="1200" dirty="0">
              <a:solidFill>
                <a:srgbClr val="0070C0"/>
              </a:solidFill>
              <a:latin typeface="Comic Sans MS" pitchFamily="66" charset="0"/>
            </a:rPr>
            <a:t>Sécurité</a:t>
          </a:r>
        </a:p>
      </dsp:txBody>
      <dsp:txXfrm>
        <a:off x="226443" y="613877"/>
        <a:ext cx="3002890" cy="319654"/>
      </dsp:txXfrm>
    </dsp:sp>
    <dsp:sp modelId="{2882C9E4-2A12-47C9-A83B-13570249BACF}">
      <dsp:nvSpPr>
        <dsp:cNvPr id="0" name=""/>
        <dsp:cNvSpPr/>
      </dsp:nvSpPr>
      <dsp:spPr>
        <a:xfrm>
          <a:off x="0" y="1318024"/>
          <a:ext cx="4183016" cy="302400"/>
        </a:xfrm>
        <a:prstGeom prst="rect">
          <a:avLst/>
        </a:prstGeom>
        <a:solidFill>
          <a:schemeClr val="lt1">
            <a:alpha val="90000"/>
            <a:hueOff val="0"/>
            <a:satOff val="0"/>
            <a:lumOff val="0"/>
            <a:alphaOff val="0"/>
          </a:schemeClr>
        </a:solidFill>
        <a:ln w="25400" cap="flat" cmpd="sng" algn="ctr">
          <a:solidFill>
            <a:schemeClr val="accent2">
              <a:shade val="80000"/>
              <a:hueOff val="0"/>
              <a:satOff val="0"/>
              <a:lumOff val="8670"/>
              <a:alphaOff val="0"/>
            </a:schemeClr>
          </a:solidFill>
          <a:prstDash val="solid"/>
        </a:ln>
        <a:effectLst/>
      </dsp:spPr>
      <dsp:style>
        <a:lnRef idx="2">
          <a:scrgbClr r="0" g="0" b="0"/>
        </a:lnRef>
        <a:fillRef idx="1">
          <a:scrgbClr r="0" g="0" b="0"/>
        </a:fillRef>
        <a:effectRef idx="0">
          <a:scrgbClr r="0" g="0" b="0"/>
        </a:effectRef>
        <a:fontRef idx="minor"/>
      </dsp:style>
    </dsp:sp>
    <dsp:sp modelId="{5B4D7E26-9F1A-4E3D-AFBE-4D57BB1C22FB}">
      <dsp:nvSpPr>
        <dsp:cNvPr id="0" name=""/>
        <dsp:cNvSpPr/>
      </dsp:nvSpPr>
      <dsp:spPr>
        <a:xfrm>
          <a:off x="209150" y="1140904"/>
          <a:ext cx="2928111" cy="354240"/>
        </a:xfrm>
        <a:prstGeom prst="roundRect">
          <a:avLst/>
        </a:prstGeom>
        <a:solidFill>
          <a:schemeClr val="accent2">
            <a:shade val="80000"/>
            <a:hueOff val="0"/>
            <a:satOff val="0"/>
            <a:lumOff val="867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676" tIns="0" rIns="110676" bIns="0" numCol="1" spcCol="1270" anchor="ctr" anchorCtr="0">
          <a:noAutofit/>
        </a:bodyPr>
        <a:lstStyle/>
        <a:p>
          <a:pPr marL="0" lvl="0" indent="0" algn="l" defTabSz="800100">
            <a:lnSpc>
              <a:spcPct val="90000"/>
            </a:lnSpc>
            <a:spcBef>
              <a:spcPct val="0"/>
            </a:spcBef>
            <a:spcAft>
              <a:spcPct val="35000"/>
            </a:spcAft>
            <a:buNone/>
          </a:pPr>
          <a:r>
            <a:rPr lang="fr-FR" sz="1800" b="1" i="1" kern="1200" dirty="0">
              <a:solidFill>
                <a:srgbClr val="0070C0"/>
              </a:solidFill>
              <a:latin typeface="Comic Sans MS" pitchFamily="66" charset="0"/>
            </a:rPr>
            <a:t>Etiquette Navale</a:t>
          </a:r>
        </a:p>
      </dsp:txBody>
      <dsp:txXfrm>
        <a:off x="226443" y="1158197"/>
        <a:ext cx="2893525" cy="319654"/>
      </dsp:txXfrm>
    </dsp:sp>
    <dsp:sp modelId="{845CA250-DFE8-4D4D-BAA9-F22A856BD5FE}">
      <dsp:nvSpPr>
        <dsp:cNvPr id="0" name=""/>
        <dsp:cNvSpPr/>
      </dsp:nvSpPr>
      <dsp:spPr>
        <a:xfrm>
          <a:off x="0" y="1862344"/>
          <a:ext cx="4183016" cy="302400"/>
        </a:xfrm>
        <a:prstGeom prst="rect">
          <a:avLst/>
        </a:prstGeom>
        <a:solidFill>
          <a:schemeClr val="lt1">
            <a:alpha val="90000"/>
            <a:hueOff val="0"/>
            <a:satOff val="0"/>
            <a:lumOff val="0"/>
            <a:alphaOff val="0"/>
          </a:schemeClr>
        </a:solidFill>
        <a:ln w="25400" cap="flat" cmpd="sng" algn="ctr">
          <a:solidFill>
            <a:schemeClr val="accent2">
              <a:shade val="80000"/>
              <a:hueOff val="0"/>
              <a:satOff val="0"/>
              <a:lumOff val="13006"/>
              <a:alphaOff val="0"/>
            </a:schemeClr>
          </a:solidFill>
          <a:prstDash val="solid"/>
        </a:ln>
        <a:effectLst/>
      </dsp:spPr>
      <dsp:style>
        <a:lnRef idx="2">
          <a:scrgbClr r="0" g="0" b="0"/>
        </a:lnRef>
        <a:fillRef idx="1">
          <a:scrgbClr r="0" g="0" b="0"/>
        </a:fillRef>
        <a:effectRef idx="0">
          <a:scrgbClr r="0" g="0" b="0"/>
        </a:effectRef>
        <a:fontRef idx="minor"/>
      </dsp:style>
    </dsp:sp>
    <dsp:sp modelId="{8ACFF7C8-2210-4533-BAF2-7FAA390BB9BD}">
      <dsp:nvSpPr>
        <dsp:cNvPr id="0" name=""/>
        <dsp:cNvSpPr/>
      </dsp:nvSpPr>
      <dsp:spPr>
        <a:xfrm>
          <a:off x="209150" y="1685224"/>
          <a:ext cx="2928111" cy="354240"/>
        </a:xfrm>
        <a:prstGeom prst="roundRect">
          <a:avLst/>
        </a:prstGeom>
        <a:solidFill>
          <a:schemeClr val="accent2">
            <a:shade val="80000"/>
            <a:hueOff val="0"/>
            <a:satOff val="0"/>
            <a:lumOff val="1300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676" tIns="0" rIns="110676" bIns="0" numCol="1" spcCol="1270" anchor="ctr" anchorCtr="0">
          <a:noAutofit/>
        </a:bodyPr>
        <a:lstStyle/>
        <a:p>
          <a:pPr marL="0" lvl="0" indent="0" algn="l" defTabSz="800100">
            <a:lnSpc>
              <a:spcPct val="90000"/>
            </a:lnSpc>
            <a:spcBef>
              <a:spcPct val="0"/>
            </a:spcBef>
            <a:spcAft>
              <a:spcPct val="35000"/>
            </a:spcAft>
            <a:buNone/>
          </a:pPr>
          <a:r>
            <a:rPr lang="fr-FR" sz="1800" b="1" i="1" kern="1200" dirty="0">
              <a:solidFill>
                <a:srgbClr val="0070C0"/>
              </a:solidFill>
              <a:latin typeface="Comic Sans MS" pitchFamily="66" charset="0"/>
            </a:rPr>
            <a:t>La vie du Yacht Club</a:t>
          </a:r>
        </a:p>
      </dsp:txBody>
      <dsp:txXfrm>
        <a:off x="226443" y="1702517"/>
        <a:ext cx="2893525" cy="319654"/>
      </dsp:txXfrm>
    </dsp:sp>
    <dsp:sp modelId="{66D30160-724B-4D26-8A29-B0DFF214EB0B}">
      <dsp:nvSpPr>
        <dsp:cNvPr id="0" name=""/>
        <dsp:cNvSpPr/>
      </dsp:nvSpPr>
      <dsp:spPr>
        <a:xfrm>
          <a:off x="0" y="2406664"/>
          <a:ext cx="4183016" cy="302400"/>
        </a:xfrm>
        <a:prstGeom prst="rect">
          <a:avLst/>
        </a:prstGeom>
        <a:solidFill>
          <a:schemeClr val="lt1">
            <a:alpha val="90000"/>
            <a:hueOff val="0"/>
            <a:satOff val="0"/>
            <a:lumOff val="0"/>
            <a:alphaOff val="0"/>
          </a:schemeClr>
        </a:solidFill>
        <a:ln w="25400" cap="flat" cmpd="sng" algn="ctr">
          <a:solidFill>
            <a:schemeClr val="accent2">
              <a:shade val="80000"/>
              <a:hueOff val="0"/>
              <a:satOff val="0"/>
              <a:lumOff val="17341"/>
              <a:alphaOff val="0"/>
            </a:schemeClr>
          </a:solidFill>
          <a:prstDash val="solid"/>
        </a:ln>
        <a:effectLst/>
      </dsp:spPr>
      <dsp:style>
        <a:lnRef idx="2">
          <a:scrgbClr r="0" g="0" b="0"/>
        </a:lnRef>
        <a:fillRef idx="1">
          <a:scrgbClr r="0" g="0" b="0"/>
        </a:fillRef>
        <a:effectRef idx="0">
          <a:scrgbClr r="0" g="0" b="0"/>
        </a:effectRef>
        <a:fontRef idx="minor"/>
      </dsp:style>
    </dsp:sp>
    <dsp:sp modelId="{0B393262-B23D-47CF-8E2F-1934343908D4}">
      <dsp:nvSpPr>
        <dsp:cNvPr id="0" name=""/>
        <dsp:cNvSpPr/>
      </dsp:nvSpPr>
      <dsp:spPr>
        <a:xfrm>
          <a:off x="209150" y="2229544"/>
          <a:ext cx="2928111" cy="354240"/>
        </a:xfrm>
        <a:prstGeom prst="roundRect">
          <a:avLst/>
        </a:prstGeom>
        <a:solidFill>
          <a:schemeClr val="accent2">
            <a:shade val="80000"/>
            <a:hueOff val="0"/>
            <a:satOff val="0"/>
            <a:lumOff val="1734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676" tIns="0" rIns="110676" bIns="0" numCol="1" spcCol="1270" anchor="ctr" anchorCtr="0">
          <a:noAutofit/>
        </a:bodyPr>
        <a:lstStyle/>
        <a:p>
          <a:pPr marL="0" lvl="0" indent="0" algn="l" defTabSz="800100">
            <a:lnSpc>
              <a:spcPct val="90000"/>
            </a:lnSpc>
            <a:spcBef>
              <a:spcPct val="0"/>
            </a:spcBef>
            <a:spcAft>
              <a:spcPct val="35000"/>
            </a:spcAft>
            <a:buNone/>
          </a:pPr>
          <a:r>
            <a:rPr lang="fr-FR" sz="1800" b="1" i="1" kern="1200" dirty="0">
              <a:solidFill>
                <a:srgbClr val="0070C0"/>
              </a:solidFill>
              <a:latin typeface="Comic Sans MS" pitchFamily="66" charset="0"/>
            </a:rPr>
            <a:t>Détente</a:t>
          </a:r>
        </a:p>
      </dsp:txBody>
      <dsp:txXfrm>
        <a:off x="226443" y="2246837"/>
        <a:ext cx="2893525" cy="31965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90E0073C-56EE-004E-A76B-CC4FC6128D83}" type="datetime1">
              <a:rPr lang="fr-FR" smtClean="0"/>
              <a:pPr/>
              <a:t>04/10/2024</a:t>
            </a:fld>
            <a:endParaRPr lang="fr-FR" dirty="0"/>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83EF4C98-706E-6B4A-8D03-A716FB539C6B}" type="slidenum">
              <a:rPr lang="fr-FR" smtClean="0"/>
              <a:pPr/>
              <a:t>‹N°›</a:t>
            </a:fld>
            <a:endParaRPr lang="fr-FR" dirty="0"/>
          </a:p>
        </p:txBody>
      </p:sp>
    </p:spTree>
    <p:extLst>
      <p:ext uri="{BB962C8B-B14F-4D97-AF65-F5344CB8AC3E}">
        <p14:creationId xmlns:p14="http://schemas.microsoft.com/office/powerpoint/2010/main" val="204609596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373D0522-D72D-7F41-AA0B-022CBD628CC0}" type="datetime1">
              <a:rPr lang="fr-FR" smtClean="0"/>
              <a:pPr/>
              <a:t>04/10/2024</a:t>
            </a:fld>
            <a:endParaRPr lang="fr-FR" dirty="0"/>
          </a:p>
        </p:txBody>
      </p:sp>
      <p:sp>
        <p:nvSpPr>
          <p:cNvPr id="4" name="Espace réservé de l'image des diapositives 3"/>
          <p:cNvSpPr>
            <a:spLocks noGrp="1" noRot="1" noChangeAspect="1"/>
          </p:cNvSpPr>
          <p:nvPr>
            <p:ph type="sldImg" idx="2"/>
          </p:nvPr>
        </p:nvSpPr>
        <p:spPr>
          <a:xfrm>
            <a:off x="2020888" y="744538"/>
            <a:ext cx="2755900"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74A98496-5BA0-EB43-A398-B497814B47B4}" type="slidenum">
              <a:rPr lang="fr-FR" smtClean="0"/>
              <a:pPr/>
              <a:t>‹N°›</a:t>
            </a:fld>
            <a:endParaRPr lang="fr-FR" dirty="0"/>
          </a:p>
        </p:txBody>
      </p:sp>
    </p:spTree>
    <p:extLst>
      <p:ext uri="{BB962C8B-B14F-4D97-AF65-F5344CB8AC3E}">
        <p14:creationId xmlns:p14="http://schemas.microsoft.com/office/powerpoint/2010/main" val="3997433594"/>
      </p:ext>
    </p:extLst>
  </p:cSld>
  <p:clrMap bg1="lt1" tx1="dk1" bg2="lt2" tx2="dk2" accent1="accent1" accent2="accent2" accent3="accent3" accent4="accent4" accent5="accent5" accent6="accent6" hlink="hlink" folHlink="folHlink"/>
  <p:hf hdr="0" ftr="0" dt="0"/>
  <p:notesStyle>
    <a:lvl1pPr marL="0" algn="l" defTabSz="483489" rtl="0" eaLnBrk="1" latinLnBrk="0" hangingPunct="1">
      <a:defRPr sz="1300" kern="1200">
        <a:solidFill>
          <a:schemeClr val="tx1"/>
        </a:solidFill>
        <a:latin typeface="+mn-lt"/>
        <a:ea typeface="+mn-ea"/>
        <a:cs typeface="+mn-cs"/>
      </a:defRPr>
    </a:lvl1pPr>
    <a:lvl2pPr marL="483489" algn="l" defTabSz="483489" rtl="0" eaLnBrk="1" latinLnBrk="0" hangingPunct="1">
      <a:defRPr sz="1300" kern="1200">
        <a:solidFill>
          <a:schemeClr val="tx1"/>
        </a:solidFill>
        <a:latin typeface="+mn-lt"/>
        <a:ea typeface="+mn-ea"/>
        <a:cs typeface="+mn-cs"/>
      </a:defRPr>
    </a:lvl2pPr>
    <a:lvl3pPr marL="966978" algn="l" defTabSz="483489" rtl="0" eaLnBrk="1" latinLnBrk="0" hangingPunct="1">
      <a:defRPr sz="1300" kern="1200">
        <a:solidFill>
          <a:schemeClr val="tx1"/>
        </a:solidFill>
        <a:latin typeface="+mn-lt"/>
        <a:ea typeface="+mn-ea"/>
        <a:cs typeface="+mn-cs"/>
      </a:defRPr>
    </a:lvl3pPr>
    <a:lvl4pPr marL="1450467" algn="l" defTabSz="483489" rtl="0" eaLnBrk="1" latinLnBrk="0" hangingPunct="1">
      <a:defRPr sz="1300" kern="1200">
        <a:solidFill>
          <a:schemeClr val="tx1"/>
        </a:solidFill>
        <a:latin typeface="+mn-lt"/>
        <a:ea typeface="+mn-ea"/>
        <a:cs typeface="+mn-cs"/>
      </a:defRPr>
    </a:lvl4pPr>
    <a:lvl5pPr marL="1933956" algn="l" defTabSz="483489" rtl="0" eaLnBrk="1" latinLnBrk="0" hangingPunct="1">
      <a:defRPr sz="1300" kern="1200">
        <a:solidFill>
          <a:schemeClr val="tx1"/>
        </a:solidFill>
        <a:latin typeface="+mn-lt"/>
        <a:ea typeface="+mn-ea"/>
        <a:cs typeface="+mn-cs"/>
      </a:defRPr>
    </a:lvl5pPr>
    <a:lvl6pPr marL="2417445" algn="l" defTabSz="483489" rtl="0" eaLnBrk="1" latinLnBrk="0" hangingPunct="1">
      <a:defRPr sz="1300" kern="1200">
        <a:solidFill>
          <a:schemeClr val="tx1"/>
        </a:solidFill>
        <a:latin typeface="+mn-lt"/>
        <a:ea typeface="+mn-ea"/>
        <a:cs typeface="+mn-cs"/>
      </a:defRPr>
    </a:lvl6pPr>
    <a:lvl7pPr marL="2900934" algn="l" defTabSz="483489" rtl="0" eaLnBrk="1" latinLnBrk="0" hangingPunct="1">
      <a:defRPr sz="1300" kern="1200">
        <a:solidFill>
          <a:schemeClr val="tx1"/>
        </a:solidFill>
        <a:latin typeface="+mn-lt"/>
        <a:ea typeface="+mn-ea"/>
        <a:cs typeface="+mn-cs"/>
      </a:defRPr>
    </a:lvl7pPr>
    <a:lvl8pPr marL="3384423" algn="l" defTabSz="483489" rtl="0" eaLnBrk="1" latinLnBrk="0" hangingPunct="1">
      <a:defRPr sz="1300" kern="1200">
        <a:solidFill>
          <a:schemeClr val="tx1"/>
        </a:solidFill>
        <a:latin typeface="+mn-lt"/>
        <a:ea typeface="+mn-ea"/>
        <a:cs typeface="+mn-cs"/>
      </a:defRPr>
    </a:lvl8pPr>
    <a:lvl9pPr marL="3867912" algn="l" defTabSz="483489"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020888" y="744538"/>
            <a:ext cx="2755900" cy="3722687"/>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4A98496-5BA0-EB43-A398-B497814B47B4}" type="slidenum">
              <a:rPr lang="fr-FR" smtClean="0"/>
              <a:pPr/>
              <a:t>1</a:t>
            </a:fld>
            <a:endParaRPr lang="fr-FR" dirty="0"/>
          </a:p>
        </p:txBody>
      </p:sp>
    </p:spTree>
    <p:extLst>
      <p:ext uri="{BB962C8B-B14F-4D97-AF65-F5344CB8AC3E}">
        <p14:creationId xmlns:p14="http://schemas.microsoft.com/office/powerpoint/2010/main" val="1724810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14" name="Titre 13"/>
          <p:cNvSpPr>
            <a:spLocks noGrp="1"/>
          </p:cNvSpPr>
          <p:nvPr>
            <p:ph type="ctrTitle"/>
          </p:nvPr>
        </p:nvSpPr>
        <p:spPr>
          <a:xfrm>
            <a:off x="1128141" y="510189"/>
            <a:ext cx="5832729" cy="2086957"/>
          </a:xfrm>
        </p:spPr>
        <p:txBody>
          <a:bodyPr anchor="b"/>
          <a:lstStyle>
            <a:lvl1pPr algn="l">
              <a:defRPr/>
            </a:lvl1pPr>
            <a:extLst/>
          </a:lstStyle>
          <a:p>
            <a:r>
              <a:rPr kumimoji="0" lang="fr-FR"/>
              <a:t>Cliquez pour modifier le style du titre</a:t>
            </a:r>
            <a:endParaRPr kumimoji="0" lang="en-US"/>
          </a:p>
        </p:txBody>
      </p:sp>
      <p:sp>
        <p:nvSpPr>
          <p:cNvPr id="22" name="Sous-titre 21"/>
          <p:cNvSpPr>
            <a:spLocks noGrp="1"/>
          </p:cNvSpPr>
          <p:nvPr>
            <p:ph type="subTitle" idx="1"/>
          </p:nvPr>
        </p:nvSpPr>
        <p:spPr>
          <a:xfrm>
            <a:off x="1128141" y="2622637"/>
            <a:ext cx="5832729" cy="2484473"/>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a:t>Cliquez pour modifier le style des sous-titres du masque</a:t>
            </a:r>
            <a:endParaRPr kumimoji="0" lang="en-US"/>
          </a:p>
        </p:txBody>
      </p:sp>
      <p:sp>
        <p:nvSpPr>
          <p:cNvPr id="7" name="Espace réservé de la date 6"/>
          <p:cNvSpPr>
            <a:spLocks noGrp="1"/>
          </p:cNvSpPr>
          <p:nvPr>
            <p:ph type="dt" sz="half" idx="10"/>
          </p:nvPr>
        </p:nvSpPr>
        <p:spPr/>
        <p:txBody>
          <a:bodyPr/>
          <a:lstStyle/>
          <a:p>
            <a:fld id="{DB9D3CBF-AC83-094B-A773-54AB7DE7A577}" type="datetime1">
              <a:rPr lang="fr-FR" smtClean="0"/>
              <a:pPr/>
              <a:t>04/10/2024</a:t>
            </a:fld>
            <a:endParaRPr lang="fr-FR" dirty="0"/>
          </a:p>
        </p:txBody>
      </p:sp>
      <p:sp>
        <p:nvSpPr>
          <p:cNvPr id="20" name="Espace réservé du pied de page 19"/>
          <p:cNvSpPr>
            <a:spLocks noGrp="1"/>
          </p:cNvSpPr>
          <p:nvPr>
            <p:ph type="ftr" sz="quarter" idx="11"/>
          </p:nvPr>
        </p:nvSpPr>
        <p:spPr/>
        <p:txBody>
          <a:bodyPr/>
          <a:lstStyle/>
          <a:p>
            <a:r>
              <a:rPr lang="fr-FR" dirty="0"/>
              <a:t>YY</a:t>
            </a:r>
          </a:p>
        </p:txBody>
      </p:sp>
      <p:sp>
        <p:nvSpPr>
          <p:cNvPr id="10" name="Espace réservé du numéro de diapositive 9"/>
          <p:cNvSpPr>
            <a:spLocks noGrp="1"/>
          </p:cNvSpPr>
          <p:nvPr>
            <p:ph type="sldNum" sz="quarter" idx="12"/>
          </p:nvPr>
        </p:nvSpPr>
        <p:spPr/>
        <p:txBody>
          <a:bodyPr/>
          <a:lstStyle/>
          <a:p>
            <a:fld id="{AA425E13-50D9-5B42-8A58-2E075F11B4AE}" type="slidenum">
              <a:rPr lang="fr-FR" smtClean="0"/>
              <a:pPr/>
              <a:t>‹N°›</a:t>
            </a:fld>
            <a:endParaRPr lang="fr-FR" dirty="0"/>
          </a:p>
        </p:txBody>
      </p:sp>
      <p:sp>
        <p:nvSpPr>
          <p:cNvPr id="8" name="Ellipse 7"/>
          <p:cNvSpPr/>
          <p:nvPr/>
        </p:nvSpPr>
        <p:spPr>
          <a:xfrm>
            <a:off x="725628" y="2004195"/>
            <a:ext cx="165621" cy="298137"/>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
        <p:nvSpPr>
          <p:cNvPr id="9" name="Ellipse 8"/>
          <p:cNvSpPr/>
          <p:nvPr/>
        </p:nvSpPr>
        <p:spPr>
          <a:xfrm>
            <a:off x="911276" y="1906685"/>
            <a:ext cx="50406" cy="9073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D4F8E16C-C242-034D-A26A-C3986277578A}" type="datetime1">
              <a:rPr lang="fr-FR" smtClean="0"/>
              <a:pPr/>
              <a:t>04/10/2024</a:t>
            </a:fld>
            <a:endParaRPr lang="fr-FR" dirty="0"/>
          </a:p>
        </p:txBody>
      </p:sp>
      <p:sp>
        <p:nvSpPr>
          <p:cNvPr id="5" name="Espace réservé du pied de page 4"/>
          <p:cNvSpPr>
            <a:spLocks noGrp="1"/>
          </p:cNvSpPr>
          <p:nvPr>
            <p:ph type="ftr" sz="quarter" idx="11"/>
          </p:nvPr>
        </p:nvSpPr>
        <p:spPr/>
        <p:txBody>
          <a:bodyPr/>
          <a:lstStyle/>
          <a:p>
            <a:r>
              <a:rPr lang="fr-FR" dirty="0"/>
              <a:t>YY</a:t>
            </a:r>
          </a:p>
        </p:txBody>
      </p:sp>
      <p:sp>
        <p:nvSpPr>
          <p:cNvPr id="6" name="Espace réservé du numéro de diapositive 5"/>
          <p:cNvSpPr>
            <a:spLocks noGrp="1"/>
          </p:cNvSpPr>
          <p:nvPr>
            <p:ph type="sldNum" sz="quarter" idx="12"/>
          </p:nvPr>
        </p:nvSpPr>
        <p:spPr/>
        <p:txBody>
          <a:bodyPr/>
          <a:lstStyle/>
          <a:p>
            <a:fld id="{AA425E13-50D9-5B42-8A58-2E075F11B4AE}" type="slidenum">
              <a:rPr lang="fr-FR" smtClean="0"/>
              <a:pPr/>
              <a:t>‹N°›</a:t>
            </a:fld>
            <a:endParaRPr lang="fr-FR" dirty="0"/>
          </a:p>
        </p:txBody>
      </p:sp>
    </p:spTree>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7" name="Rectangle 6"/>
          <p:cNvSpPr/>
          <p:nvPr/>
        </p:nvSpPr>
        <p:spPr>
          <a:xfrm>
            <a:off x="1797776" y="-77"/>
            <a:ext cx="5400675" cy="9721927"/>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re 1"/>
          <p:cNvSpPr>
            <a:spLocks noGrp="1"/>
          </p:cNvSpPr>
          <p:nvPr>
            <p:ph type="title"/>
          </p:nvPr>
        </p:nvSpPr>
        <p:spPr>
          <a:xfrm>
            <a:off x="2030484" y="3686201"/>
            <a:ext cx="5040630" cy="3240617"/>
          </a:xfrm>
        </p:spPr>
        <p:txBody>
          <a:bodyPr anchor="t"/>
          <a:lstStyle>
            <a:lvl1pPr algn="l">
              <a:lnSpc>
                <a:spcPts val="4500"/>
              </a:lnSpc>
              <a:buNone/>
              <a:defRPr sz="4000" b="1" cap="all"/>
            </a:lvl1pPr>
            <a:extLst/>
          </a:lstStyle>
          <a:p>
            <a:r>
              <a:rPr kumimoji="0" lang="fr-FR"/>
              <a:t>Cliquez pour modifier le style du titre</a:t>
            </a:r>
            <a:endParaRPr kumimoji="0" lang="en-US"/>
          </a:p>
        </p:txBody>
      </p:sp>
      <p:sp>
        <p:nvSpPr>
          <p:cNvPr id="3" name="Espace réservé du texte 2"/>
          <p:cNvSpPr>
            <a:spLocks noGrp="1"/>
          </p:cNvSpPr>
          <p:nvPr>
            <p:ph type="body" idx="1"/>
          </p:nvPr>
        </p:nvSpPr>
        <p:spPr>
          <a:xfrm>
            <a:off x="2030484" y="1512288"/>
            <a:ext cx="5040630" cy="2140157"/>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a:t>Cliquez pour modifier les styles du texte du masque</a:t>
            </a:r>
          </a:p>
        </p:txBody>
      </p:sp>
      <p:sp>
        <p:nvSpPr>
          <p:cNvPr id="4" name="Espace réservé de la date 3"/>
          <p:cNvSpPr>
            <a:spLocks noGrp="1"/>
          </p:cNvSpPr>
          <p:nvPr>
            <p:ph type="dt" sz="half" idx="10"/>
          </p:nvPr>
        </p:nvSpPr>
        <p:spPr/>
        <p:txBody>
          <a:bodyPr/>
          <a:lstStyle/>
          <a:p>
            <a:fld id="{D4F8E16C-C242-034D-A26A-C3986277578A}" type="datetime1">
              <a:rPr lang="fr-FR" smtClean="0"/>
              <a:pPr/>
              <a:t>04/10/2024</a:t>
            </a:fld>
            <a:endParaRPr lang="fr-FR" dirty="0"/>
          </a:p>
        </p:txBody>
      </p:sp>
      <p:sp>
        <p:nvSpPr>
          <p:cNvPr id="5" name="Espace réservé du pied de page 4"/>
          <p:cNvSpPr>
            <a:spLocks noGrp="1"/>
          </p:cNvSpPr>
          <p:nvPr>
            <p:ph type="ftr" sz="quarter" idx="11"/>
          </p:nvPr>
        </p:nvSpPr>
        <p:spPr/>
        <p:txBody>
          <a:bodyPr/>
          <a:lstStyle/>
          <a:p>
            <a:r>
              <a:rPr lang="fr-FR" dirty="0"/>
              <a:t>YY</a:t>
            </a:r>
          </a:p>
        </p:txBody>
      </p:sp>
      <p:sp>
        <p:nvSpPr>
          <p:cNvPr id="6" name="Espace réservé du numéro de diapositive 5"/>
          <p:cNvSpPr>
            <a:spLocks noGrp="1"/>
          </p:cNvSpPr>
          <p:nvPr>
            <p:ph type="sldNum" sz="quarter" idx="12"/>
          </p:nvPr>
        </p:nvSpPr>
        <p:spPr/>
        <p:txBody>
          <a:bodyPr/>
          <a:lstStyle/>
          <a:p>
            <a:fld id="{AA425E13-50D9-5B42-8A58-2E075F11B4AE}" type="slidenum">
              <a:rPr lang="fr-FR" smtClean="0"/>
              <a:pPr/>
              <a:t>‹N°›</a:t>
            </a:fld>
            <a:endParaRPr lang="fr-FR" dirty="0"/>
          </a:p>
        </p:txBody>
      </p:sp>
      <p:sp>
        <p:nvSpPr>
          <p:cNvPr id="10" name="Rectangle 9"/>
          <p:cNvSpPr/>
          <p:nvPr/>
        </p:nvSpPr>
        <p:spPr bwMode="invGray">
          <a:xfrm>
            <a:off x="1800225" y="0"/>
            <a:ext cx="60008" cy="9721927"/>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Ellipse 7"/>
          <p:cNvSpPr/>
          <p:nvPr/>
        </p:nvSpPr>
        <p:spPr>
          <a:xfrm>
            <a:off x="1710703" y="3990035"/>
            <a:ext cx="165621" cy="298137"/>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
        <p:nvSpPr>
          <p:cNvPr id="9" name="Ellipse 8"/>
          <p:cNvSpPr/>
          <p:nvPr/>
        </p:nvSpPr>
        <p:spPr>
          <a:xfrm>
            <a:off x="1896351" y="3892525"/>
            <a:ext cx="50406" cy="9073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Tree>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1130541" y="388874"/>
            <a:ext cx="5904738" cy="1620308"/>
          </a:xfrm>
        </p:spPr>
        <p:txBody>
          <a:bodyPr/>
          <a:lstStyle/>
          <a:p>
            <a:r>
              <a:rPr kumimoji="0" lang="fr-FR"/>
              <a:t>Cliquez pour modifier le style du titre</a:t>
            </a:r>
            <a:endParaRPr kumimoji="0" lang="en-US"/>
          </a:p>
        </p:txBody>
      </p:sp>
      <p:sp>
        <p:nvSpPr>
          <p:cNvPr id="3" name="Espace réservé du contenu 2"/>
          <p:cNvSpPr>
            <a:spLocks noGrp="1"/>
          </p:cNvSpPr>
          <p:nvPr>
            <p:ph sz="half" idx="1"/>
          </p:nvPr>
        </p:nvSpPr>
        <p:spPr>
          <a:xfrm>
            <a:off x="1130541" y="2160411"/>
            <a:ext cx="2880360" cy="6610858"/>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u contenu 3"/>
          <p:cNvSpPr>
            <a:spLocks noGrp="1"/>
          </p:cNvSpPr>
          <p:nvPr>
            <p:ph sz="half" idx="2"/>
          </p:nvPr>
        </p:nvSpPr>
        <p:spPr>
          <a:xfrm>
            <a:off x="4154919" y="2160411"/>
            <a:ext cx="2880360" cy="6610858"/>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D4F8E16C-C242-034D-A26A-C3986277578A}" type="datetime1">
              <a:rPr lang="fr-FR" smtClean="0"/>
              <a:pPr/>
              <a:t>04/10/2024</a:t>
            </a:fld>
            <a:endParaRPr lang="fr-FR" dirty="0"/>
          </a:p>
        </p:txBody>
      </p:sp>
      <p:sp>
        <p:nvSpPr>
          <p:cNvPr id="6" name="Espace réservé du pied de page 5"/>
          <p:cNvSpPr>
            <a:spLocks noGrp="1"/>
          </p:cNvSpPr>
          <p:nvPr>
            <p:ph type="ftr" sz="quarter" idx="11"/>
          </p:nvPr>
        </p:nvSpPr>
        <p:spPr/>
        <p:txBody>
          <a:bodyPr/>
          <a:lstStyle/>
          <a:p>
            <a:r>
              <a:rPr lang="fr-FR" dirty="0"/>
              <a:t>YY</a:t>
            </a:r>
          </a:p>
        </p:txBody>
      </p:sp>
      <p:sp>
        <p:nvSpPr>
          <p:cNvPr id="7" name="Espace réservé du numéro de diapositive 6"/>
          <p:cNvSpPr>
            <a:spLocks noGrp="1"/>
          </p:cNvSpPr>
          <p:nvPr>
            <p:ph type="sldNum" sz="quarter" idx="12"/>
          </p:nvPr>
        </p:nvSpPr>
        <p:spPr/>
        <p:txBody>
          <a:bodyPr/>
          <a:lstStyle/>
          <a:p>
            <a:fld id="{AA425E13-50D9-5B42-8A58-2E075F11B4AE}" type="slidenum">
              <a:rPr lang="fr-FR" smtClean="0"/>
              <a:pPr/>
              <a:t>‹N°›</a:t>
            </a:fld>
            <a:endParaRPr lang="fr-FR" dirty="0"/>
          </a:p>
        </p:txBody>
      </p:sp>
    </p:spTree>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360045" y="7315254"/>
            <a:ext cx="6480810" cy="1620308"/>
          </a:xfrm>
        </p:spPr>
        <p:txBody>
          <a:bodyPr anchor="ctr"/>
          <a:lstStyle>
            <a:lvl1pPr algn="ctr">
              <a:defRPr sz="4500" b="1" cap="none" baseline="0"/>
            </a:lvl1pPr>
            <a:extLst/>
          </a:lstStyle>
          <a:p>
            <a:r>
              <a:rPr kumimoji="0" lang="fr-FR"/>
              <a:t>Cliquez pour modifier le style du titre</a:t>
            </a:r>
            <a:endParaRPr kumimoji="0" lang="en-US"/>
          </a:p>
        </p:txBody>
      </p:sp>
      <p:sp>
        <p:nvSpPr>
          <p:cNvPr id="3" name="Espace réservé du texte 2"/>
          <p:cNvSpPr>
            <a:spLocks noGrp="1"/>
          </p:cNvSpPr>
          <p:nvPr>
            <p:ph type="body" idx="1"/>
          </p:nvPr>
        </p:nvSpPr>
        <p:spPr>
          <a:xfrm>
            <a:off x="360045" y="465364"/>
            <a:ext cx="3168396" cy="907373"/>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Cliquez pour modifier les styles du texte du masque</a:t>
            </a:r>
          </a:p>
        </p:txBody>
      </p:sp>
      <p:sp>
        <p:nvSpPr>
          <p:cNvPr id="4" name="Espace réservé du texte 3"/>
          <p:cNvSpPr>
            <a:spLocks noGrp="1"/>
          </p:cNvSpPr>
          <p:nvPr>
            <p:ph type="body" sz="half" idx="3"/>
          </p:nvPr>
        </p:nvSpPr>
        <p:spPr>
          <a:xfrm>
            <a:off x="3672459" y="465364"/>
            <a:ext cx="3168396" cy="907373"/>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Cliquez pour modifier les styles du texte du masque</a:t>
            </a:r>
          </a:p>
        </p:txBody>
      </p:sp>
      <p:sp>
        <p:nvSpPr>
          <p:cNvPr id="5" name="Espace réservé du contenu 4"/>
          <p:cNvSpPr>
            <a:spLocks noGrp="1"/>
          </p:cNvSpPr>
          <p:nvPr>
            <p:ph sz="quarter" idx="2"/>
          </p:nvPr>
        </p:nvSpPr>
        <p:spPr>
          <a:xfrm>
            <a:off x="360045" y="1374124"/>
            <a:ext cx="3168396" cy="583311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6" name="Espace réservé du contenu 5"/>
          <p:cNvSpPr>
            <a:spLocks noGrp="1"/>
          </p:cNvSpPr>
          <p:nvPr>
            <p:ph sz="quarter" idx="4"/>
          </p:nvPr>
        </p:nvSpPr>
        <p:spPr>
          <a:xfrm>
            <a:off x="3672459" y="1374124"/>
            <a:ext cx="3168396" cy="583311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7" name="Espace réservé de la date 6"/>
          <p:cNvSpPr>
            <a:spLocks noGrp="1"/>
          </p:cNvSpPr>
          <p:nvPr>
            <p:ph type="dt" sz="half" idx="10"/>
          </p:nvPr>
        </p:nvSpPr>
        <p:spPr/>
        <p:txBody>
          <a:bodyPr/>
          <a:lstStyle/>
          <a:p>
            <a:fld id="{D4F8E16C-C242-034D-A26A-C3986277578A}" type="datetime1">
              <a:rPr lang="fr-FR" smtClean="0"/>
              <a:pPr/>
              <a:t>04/10/2024</a:t>
            </a:fld>
            <a:endParaRPr lang="fr-FR" dirty="0"/>
          </a:p>
        </p:txBody>
      </p:sp>
      <p:sp>
        <p:nvSpPr>
          <p:cNvPr id="8" name="Espace réservé du pied de page 7"/>
          <p:cNvSpPr>
            <a:spLocks noGrp="1"/>
          </p:cNvSpPr>
          <p:nvPr>
            <p:ph type="ftr" sz="quarter" idx="11"/>
          </p:nvPr>
        </p:nvSpPr>
        <p:spPr/>
        <p:txBody>
          <a:bodyPr/>
          <a:lstStyle/>
          <a:p>
            <a:r>
              <a:rPr lang="fr-FR" dirty="0"/>
              <a:t>YY</a:t>
            </a:r>
          </a:p>
        </p:txBody>
      </p:sp>
      <p:sp>
        <p:nvSpPr>
          <p:cNvPr id="9" name="Espace réservé du numéro de diapositive 8"/>
          <p:cNvSpPr>
            <a:spLocks noGrp="1"/>
          </p:cNvSpPr>
          <p:nvPr>
            <p:ph type="sldNum" sz="quarter" idx="12"/>
          </p:nvPr>
        </p:nvSpPr>
        <p:spPr/>
        <p:txBody>
          <a:bodyPr/>
          <a:lstStyle/>
          <a:p>
            <a:fld id="{AA425E13-50D9-5B42-8A58-2E075F11B4AE}" type="slidenum">
              <a:rPr lang="fr-FR" smtClean="0"/>
              <a:pPr/>
              <a:t>‹N°›</a:t>
            </a:fld>
            <a:endParaRPr lang="fr-FR" dirty="0"/>
          </a:p>
        </p:txBody>
      </p:sp>
    </p:spTree>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1130541" y="388874"/>
            <a:ext cx="5904738" cy="1620308"/>
          </a:xfrm>
        </p:spPr>
        <p:txBody>
          <a:bodyPr anchor="ctr"/>
          <a:lstStyle/>
          <a:p>
            <a:r>
              <a:rPr kumimoji="0" lang="fr-FR"/>
              <a:t>Cliquez pour modifier le style du titre</a:t>
            </a:r>
            <a:endParaRPr kumimoji="0" lang="en-US"/>
          </a:p>
        </p:txBody>
      </p:sp>
      <p:sp>
        <p:nvSpPr>
          <p:cNvPr id="3" name="Espace réservé de la date 2"/>
          <p:cNvSpPr>
            <a:spLocks noGrp="1"/>
          </p:cNvSpPr>
          <p:nvPr>
            <p:ph type="dt" sz="half" idx="10"/>
          </p:nvPr>
        </p:nvSpPr>
        <p:spPr/>
        <p:txBody>
          <a:bodyPr/>
          <a:lstStyle/>
          <a:p>
            <a:fld id="{C6233EA0-FBB5-C04C-A957-2212D08AC647}" type="datetime1">
              <a:rPr lang="fr-FR" smtClean="0"/>
              <a:pPr/>
              <a:t>04/10/2024</a:t>
            </a:fld>
            <a:endParaRPr lang="fr-FR" dirty="0"/>
          </a:p>
        </p:txBody>
      </p:sp>
      <p:sp>
        <p:nvSpPr>
          <p:cNvPr id="4" name="Espace réservé du pied de page 3"/>
          <p:cNvSpPr>
            <a:spLocks noGrp="1"/>
          </p:cNvSpPr>
          <p:nvPr>
            <p:ph type="ftr" sz="quarter" idx="11"/>
          </p:nvPr>
        </p:nvSpPr>
        <p:spPr/>
        <p:txBody>
          <a:bodyPr/>
          <a:lstStyle/>
          <a:p>
            <a:r>
              <a:rPr lang="fr-FR" dirty="0"/>
              <a:t>YY</a:t>
            </a:r>
          </a:p>
        </p:txBody>
      </p:sp>
      <p:sp>
        <p:nvSpPr>
          <p:cNvPr id="5" name="Espace réservé du numéro de diapositive 4"/>
          <p:cNvSpPr>
            <a:spLocks noGrp="1"/>
          </p:cNvSpPr>
          <p:nvPr>
            <p:ph type="sldNum" sz="quarter" idx="12"/>
          </p:nvPr>
        </p:nvSpPr>
        <p:spPr/>
        <p:txBody>
          <a:bodyPr/>
          <a:lstStyle/>
          <a:p>
            <a:fld id="{AA425E13-50D9-5B42-8A58-2E075F11B4AE}" type="slidenum">
              <a:rPr lang="fr-FR" smtClean="0"/>
              <a:pPr/>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799300" y="0"/>
            <a:ext cx="6401600" cy="972185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Espace réservé de la date 1"/>
          <p:cNvSpPr>
            <a:spLocks noGrp="1"/>
          </p:cNvSpPr>
          <p:nvPr>
            <p:ph type="dt" sz="half" idx="10"/>
          </p:nvPr>
        </p:nvSpPr>
        <p:spPr/>
        <p:txBody>
          <a:bodyPr/>
          <a:lstStyle/>
          <a:p>
            <a:fld id="{EDC6BF3D-74BA-BA42-B313-EDF8B3BB8E62}" type="datetime1">
              <a:rPr lang="fr-FR" smtClean="0"/>
              <a:pPr/>
              <a:t>04/10/2024</a:t>
            </a:fld>
            <a:endParaRPr lang="fr-FR" dirty="0"/>
          </a:p>
        </p:txBody>
      </p:sp>
      <p:sp>
        <p:nvSpPr>
          <p:cNvPr id="3" name="Espace réservé du pied de page 2"/>
          <p:cNvSpPr>
            <a:spLocks noGrp="1"/>
          </p:cNvSpPr>
          <p:nvPr>
            <p:ph type="ftr" sz="quarter" idx="11"/>
          </p:nvPr>
        </p:nvSpPr>
        <p:spPr/>
        <p:txBody>
          <a:bodyPr/>
          <a:lstStyle/>
          <a:p>
            <a:r>
              <a:rPr lang="fr-FR" dirty="0"/>
              <a:t>YY</a:t>
            </a:r>
          </a:p>
        </p:txBody>
      </p:sp>
      <p:sp>
        <p:nvSpPr>
          <p:cNvPr id="4" name="Espace réservé du numéro de diapositive 3"/>
          <p:cNvSpPr>
            <a:spLocks noGrp="1"/>
          </p:cNvSpPr>
          <p:nvPr>
            <p:ph type="sldNum" sz="quarter" idx="12"/>
          </p:nvPr>
        </p:nvSpPr>
        <p:spPr/>
        <p:txBody>
          <a:bodyPr/>
          <a:lstStyle/>
          <a:p>
            <a:fld id="{AA425E13-50D9-5B42-8A58-2E075F11B4AE}" type="slidenum">
              <a:rPr lang="fr-FR" smtClean="0"/>
              <a:pPr/>
              <a:t>‹N°›</a:t>
            </a:fld>
            <a:endParaRPr lang="fr-FR" dirty="0"/>
          </a:p>
        </p:txBody>
      </p:sp>
      <p:sp>
        <p:nvSpPr>
          <p:cNvPr id="6" name="Rectangle 5"/>
          <p:cNvSpPr/>
          <p:nvPr/>
        </p:nvSpPr>
        <p:spPr bwMode="invGray">
          <a:xfrm>
            <a:off x="799300" y="-77"/>
            <a:ext cx="57607" cy="9721927"/>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360045" y="307303"/>
            <a:ext cx="3000375" cy="1647313"/>
          </a:xfrm>
          <a:ln>
            <a:noFill/>
          </a:ln>
        </p:spPr>
        <p:txBody>
          <a:bodyPr anchor="b"/>
          <a:lstStyle>
            <a:lvl1pPr algn="l">
              <a:lnSpc>
                <a:spcPts val="2000"/>
              </a:lnSpc>
              <a:buNone/>
              <a:defRPr sz="2200" b="1" cap="all" baseline="0"/>
            </a:lvl1pPr>
            <a:extLst/>
          </a:lstStyle>
          <a:p>
            <a:r>
              <a:rPr kumimoji="0" lang="fr-FR"/>
              <a:t>Cliquez pour modifier le style du titre</a:t>
            </a:r>
            <a:endParaRPr kumimoji="0" lang="en-US"/>
          </a:p>
        </p:txBody>
      </p:sp>
      <p:sp>
        <p:nvSpPr>
          <p:cNvPr id="3" name="Espace réservé du texte 2"/>
          <p:cNvSpPr>
            <a:spLocks noGrp="1"/>
          </p:cNvSpPr>
          <p:nvPr>
            <p:ph type="body" idx="2"/>
          </p:nvPr>
        </p:nvSpPr>
        <p:spPr>
          <a:xfrm>
            <a:off x="360045" y="1994502"/>
            <a:ext cx="3000375" cy="990188"/>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fr-FR"/>
              <a:t>Cliquez pour modifier les styles du texte du masque</a:t>
            </a:r>
          </a:p>
        </p:txBody>
      </p:sp>
      <p:sp>
        <p:nvSpPr>
          <p:cNvPr id="4" name="Espace réservé du contenu 3"/>
          <p:cNvSpPr>
            <a:spLocks noGrp="1"/>
          </p:cNvSpPr>
          <p:nvPr>
            <p:ph sz="half" idx="1"/>
          </p:nvPr>
        </p:nvSpPr>
        <p:spPr>
          <a:xfrm>
            <a:off x="360045" y="3024576"/>
            <a:ext cx="6420803" cy="5659828"/>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D4F8E16C-C242-034D-A26A-C3986277578A}" type="datetime1">
              <a:rPr lang="fr-FR" smtClean="0"/>
              <a:pPr/>
              <a:t>04/10/2024</a:t>
            </a:fld>
            <a:endParaRPr lang="fr-FR" dirty="0"/>
          </a:p>
        </p:txBody>
      </p:sp>
      <p:sp>
        <p:nvSpPr>
          <p:cNvPr id="6" name="Espace réservé du pied de page 5"/>
          <p:cNvSpPr>
            <a:spLocks noGrp="1"/>
          </p:cNvSpPr>
          <p:nvPr>
            <p:ph type="ftr" sz="quarter" idx="11"/>
          </p:nvPr>
        </p:nvSpPr>
        <p:spPr/>
        <p:txBody>
          <a:bodyPr/>
          <a:lstStyle/>
          <a:p>
            <a:r>
              <a:rPr lang="fr-FR" dirty="0"/>
              <a:t>YY</a:t>
            </a:r>
          </a:p>
        </p:txBody>
      </p:sp>
      <p:sp>
        <p:nvSpPr>
          <p:cNvPr id="7" name="Espace réservé du numéro de diapositive 6"/>
          <p:cNvSpPr>
            <a:spLocks noGrp="1"/>
          </p:cNvSpPr>
          <p:nvPr>
            <p:ph type="sldNum" sz="quarter" idx="12"/>
          </p:nvPr>
        </p:nvSpPr>
        <p:spPr/>
        <p:txBody>
          <a:bodyPr/>
          <a:lstStyle/>
          <a:p>
            <a:fld id="{AA425E13-50D9-5B42-8A58-2E075F11B4AE}" type="slidenum">
              <a:rPr lang="fr-FR" smtClean="0"/>
              <a:pPr/>
              <a:t>‹N°›</a:t>
            </a:fld>
            <a:endParaRPr lang="fr-FR" dirty="0"/>
          </a:p>
        </p:txBody>
      </p:sp>
    </p:spTree>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635931" y="1512288"/>
            <a:ext cx="2160270" cy="2808534"/>
          </a:xfrm>
        </p:spPr>
        <p:txBody>
          <a:bodyPr anchor="b">
            <a:noAutofit/>
          </a:bodyPr>
          <a:lstStyle>
            <a:lvl1pPr algn="l">
              <a:buNone/>
              <a:defRPr sz="2100" b="1">
                <a:effectLst/>
              </a:defRPr>
            </a:lvl1pPr>
            <a:extLst/>
          </a:lstStyle>
          <a:p>
            <a:r>
              <a:rPr kumimoji="0" lang="fr-FR"/>
              <a:t>Cliquez pour modifier le style du titre</a:t>
            </a:r>
            <a:endParaRPr kumimoji="0" lang="en-US"/>
          </a:p>
        </p:txBody>
      </p:sp>
      <p:sp>
        <p:nvSpPr>
          <p:cNvPr id="5" name="Espace réservé de la date 4"/>
          <p:cNvSpPr>
            <a:spLocks noGrp="1"/>
          </p:cNvSpPr>
          <p:nvPr>
            <p:ph type="dt" sz="half" idx="10"/>
          </p:nvPr>
        </p:nvSpPr>
        <p:spPr/>
        <p:txBody>
          <a:bodyPr/>
          <a:lstStyle/>
          <a:p>
            <a:fld id="{6E8BA1D1-627E-B144-BEE9-63C2EF50F1BF}" type="datetime1">
              <a:rPr lang="fr-FR" smtClean="0"/>
              <a:pPr/>
              <a:t>04/10/2024</a:t>
            </a:fld>
            <a:endParaRPr lang="fr-FR" dirty="0"/>
          </a:p>
        </p:txBody>
      </p:sp>
      <p:sp>
        <p:nvSpPr>
          <p:cNvPr id="6" name="Espace réservé du pied de page 5"/>
          <p:cNvSpPr>
            <a:spLocks noGrp="1"/>
          </p:cNvSpPr>
          <p:nvPr>
            <p:ph type="ftr" sz="quarter" idx="11"/>
          </p:nvPr>
        </p:nvSpPr>
        <p:spPr/>
        <p:txBody>
          <a:bodyPr/>
          <a:lstStyle/>
          <a:p>
            <a:r>
              <a:rPr lang="fr-FR" dirty="0"/>
              <a:t>YY</a:t>
            </a:r>
          </a:p>
        </p:txBody>
      </p:sp>
      <p:sp>
        <p:nvSpPr>
          <p:cNvPr id="7" name="Espace réservé du numéro de diapositive 6"/>
          <p:cNvSpPr>
            <a:spLocks noGrp="1"/>
          </p:cNvSpPr>
          <p:nvPr>
            <p:ph type="sldNum" sz="quarter" idx="12"/>
          </p:nvPr>
        </p:nvSpPr>
        <p:spPr/>
        <p:txBody>
          <a:bodyPr/>
          <a:lstStyle/>
          <a:p>
            <a:fld id="{AA425E13-50D9-5B42-8A58-2E075F11B4AE}" type="slidenum">
              <a:rPr lang="fr-FR" smtClean="0"/>
              <a:pPr/>
              <a:t>‹N°›</a:t>
            </a:fld>
            <a:endParaRPr lang="fr-FR" dirty="0"/>
          </a:p>
        </p:txBody>
      </p:sp>
      <p:sp>
        <p:nvSpPr>
          <p:cNvPr id="8" name="Rectangle 7"/>
          <p:cNvSpPr/>
          <p:nvPr/>
        </p:nvSpPr>
        <p:spPr>
          <a:xfrm>
            <a:off x="600075" y="1512288"/>
            <a:ext cx="3600450" cy="6481233"/>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dirty="0">
              <a:solidFill>
                <a:schemeClr val="tx1"/>
              </a:solidFill>
              <a:latin typeface="+mn-lt"/>
              <a:ea typeface="+mn-ea"/>
              <a:cs typeface="+mn-cs"/>
            </a:endParaRPr>
          </a:p>
        </p:txBody>
      </p:sp>
      <p:sp>
        <p:nvSpPr>
          <p:cNvPr id="3" name="Espace réservé pour une image  2"/>
          <p:cNvSpPr>
            <a:spLocks noGrp="1"/>
          </p:cNvSpPr>
          <p:nvPr>
            <p:ph type="pic" idx="1"/>
          </p:nvPr>
        </p:nvSpPr>
        <p:spPr>
          <a:xfrm>
            <a:off x="660083" y="1620313"/>
            <a:ext cx="3480435" cy="4982173"/>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fr-FR" dirty="0"/>
              <a:t>Cliquez sur l'icône pour ajouter une image</a:t>
            </a:r>
            <a:endParaRPr kumimoji="0" lang="en-US" dirty="0"/>
          </a:p>
        </p:txBody>
      </p:sp>
      <p:sp>
        <p:nvSpPr>
          <p:cNvPr id="9" name="Organigramme : Processus 8"/>
          <p:cNvSpPr/>
          <p:nvPr/>
        </p:nvSpPr>
        <p:spPr>
          <a:xfrm rot="19468671">
            <a:off x="312421" y="1352867"/>
            <a:ext cx="540068" cy="28962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Organigramme : Processus 9"/>
          <p:cNvSpPr/>
          <p:nvPr/>
        </p:nvSpPr>
        <p:spPr>
          <a:xfrm rot="2103354" flipH="1">
            <a:off x="3940388" y="1327981"/>
            <a:ext cx="511264" cy="28962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Espace réservé du texte 3"/>
          <p:cNvSpPr>
            <a:spLocks noGrp="1"/>
          </p:cNvSpPr>
          <p:nvPr>
            <p:ph type="body" sz="half" idx="2"/>
          </p:nvPr>
        </p:nvSpPr>
        <p:spPr>
          <a:xfrm>
            <a:off x="660083" y="6805295"/>
            <a:ext cx="3480435" cy="1080206"/>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fr-FR"/>
              <a:t>Cliquez pour modifier les styles du texte du masque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D4F8E16C-C242-034D-A26A-C3986277578A}" type="datetime1">
              <a:rPr lang="fr-FR" smtClean="0"/>
              <a:pPr/>
              <a:t>04/10/2024</a:t>
            </a:fld>
            <a:endParaRPr lang="fr-FR" dirty="0"/>
          </a:p>
        </p:txBody>
      </p:sp>
      <p:sp>
        <p:nvSpPr>
          <p:cNvPr id="5" name="Espace réservé du pied de page 4"/>
          <p:cNvSpPr>
            <a:spLocks noGrp="1"/>
          </p:cNvSpPr>
          <p:nvPr>
            <p:ph type="ftr" sz="quarter" idx="11"/>
          </p:nvPr>
        </p:nvSpPr>
        <p:spPr/>
        <p:txBody>
          <a:bodyPr/>
          <a:lstStyle/>
          <a:p>
            <a:r>
              <a:rPr lang="fr-FR" dirty="0"/>
              <a:t>YY</a:t>
            </a:r>
          </a:p>
        </p:txBody>
      </p:sp>
      <p:sp>
        <p:nvSpPr>
          <p:cNvPr id="6" name="Espace réservé du numéro de diapositive 5"/>
          <p:cNvSpPr>
            <a:spLocks noGrp="1"/>
          </p:cNvSpPr>
          <p:nvPr>
            <p:ph type="sldNum" sz="quarter" idx="12"/>
          </p:nvPr>
        </p:nvSpPr>
        <p:spPr/>
        <p:txBody>
          <a:bodyPr/>
          <a:lstStyle/>
          <a:p>
            <a:fld id="{AA425E13-50D9-5B42-8A58-2E075F11B4AE}" type="slidenum">
              <a:rPr lang="fr-FR" smtClean="0"/>
              <a:pPr/>
              <a:t>‹N°›</a:t>
            </a:fld>
            <a:endParaRPr lang="fr-FR" dirty="0"/>
          </a:p>
        </p:txBody>
      </p:sp>
    </p:spTree>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5400675" y="389327"/>
            <a:ext cx="1440180" cy="8295078"/>
          </a:xfrm>
        </p:spPr>
        <p:txBody>
          <a:bodyPr vert="eaVert"/>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a:xfrm>
            <a:off x="900112" y="389329"/>
            <a:ext cx="4380548" cy="8295078"/>
          </a:xfrm>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D4F8E16C-C242-034D-A26A-C3986277578A}" type="datetime1">
              <a:rPr lang="fr-FR" smtClean="0"/>
              <a:pPr/>
              <a:t>04/10/2024</a:t>
            </a:fld>
            <a:endParaRPr lang="fr-FR" dirty="0"/>
          </a:p>
        </p:txBody>
      </p:sp>
      <p:sp>
        <p:nvSpPr>
          <p:cNvPr id="5" name="Espace réservé du pied de page 4"/>
          <p:cNvSpPr>
            <a:spLocks noGrp="1"/>
          </p:cNvSpPr>
          <p:nvPr>
            <p:ph type="ftr" sz="quarter" idx="11"/>
          </p:nvPr>
        </p:nvSpPr>
        <p:spPr/>
        <p:txBody>
          <a:bodyPr/>
          <a:lstStyle/>
          <a:p>
            <a:r>
              <a:rPr lang="fr-FR" dirty="0"/>
              <a:t>YY</a:t>
            </a:r>
          </a:p>
        </p:txBody>
      </p:sp>
      <p:sp>
        <p:nvSpPr>
          <p:cNvPr id="6" name="Espace réservé du numéro de diapositive 5"/>
          <p:cNvSpPr>
            <a:spLocks noGrp="1"/>
          </p:cNvSpPr>
          <p:nvPr>
            <p:ph type="sldNum" sz="quarter" idx="12"/>
          </p:nvPr>
        </p:nvSpPr>
        <p:spPr/>
        <p:txBody>
          <a:bodyPr/>
          <a:lstStyle/>
          <a:p>
            <a:fld id="{AA425E13-50D9-5B42-8A58-2E075F11B4AE}" type="slidenum">
              <a:rPr lang="fr-FR" smtClean="0"/>
              <a:pPr/>
              <a:t>‹N°›</a:t>
            </a:fld>
            <a:endParaRPr lang="fr-FR" dirty="0"/>
          </a:p>
        </p:txBody>
      </p:sp>
    </p:spTree>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ecteurs 6"/>
          <p:cNvSpPr/>
          <p:nvPr/>
        </p:nvSpPr>
        <p:spPr>
          <a:xfrm>
            <a:off x="-642542" y="-1156644"/>
            <a:ext cx="1290624" cy="2323274"/>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Ellipse 7"/>
          <p:cNvSpPr/>
          <p:nvPr/>
        </p:nvSpPr>
        <p:spPr>
          <a:xfrm>
            <a:off x="132943" y="29915"/>
            <a:ext cx="1340475" cy="2413013"/>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Bouée 10"/>
          <p:cNvSpPr/>
          <p:nvPr/>
        </p:nvSpPr>
        <p:spPr>
          <a:xfrm rot="2315675">
            <a:off x="144019" y="1495669"/>
            <a:ext cx="886502" cy="1563072"/>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797638" y="-77"/>
            <a:ext cx="6403263" cy="9721927"/>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5" name="Espace réservé du titre 4"/>
          <p:cNvSpPr>
            <a:spLocks noGrp="1"/>
          </p:cNvSpPr>
          <p:nvPr>
            <p:ph type="title"/>
          </p:nvPr>
        </p:nvSpPr>
        <p:spPr>
          <a:xfrm>
            <a:off x="1130541" y="389325"/>
            <a:ext cx="5904738" cy="1620308"/>
          </a:xfrm>
          <a:prstGeom prst="rect">
            <a:avLst/>
          </a:prstGeom>
        </p:spPr>
        <p:txBody>
          <a:bodyPr anchor="ctr">
            <a:normAutofit/>
          </a:bodyPr>
          <a:lstStyle/>
          <a:p>
            <a:r>
              <a:rPr kumimoji="0" lang="fr-FR"/>
              <a:t>Cliquez pour modifier le style du titre</a:t>
            </a:r>
            <a:endParaRPr kumimoji="0" lang="en-US"/>
          </a:p>
        </p:txBody>
      </p:sp>
      <p:sp>
        <p:nvSpPr>
          <p:cNvPr id="9" name="Espace réservé du texte 8"/>
          <p:cNvSpPr>
            <a:spLocks noGrp="1"/>
          </p:cNvSpPr>
          <p:nvPr>
            <p:ph type="body" idx="1"/>
          </p:nvPr>
        </p:nvSpPr>
        <p:spPr>
          <a:xfrm>
            <a:off x="1130541" y="2052391"/>
            <a:ext cx="5904738" cy="6805295"/>
          </a:xfrm>
          <a:prstGeom prst="rect">
            <a:avLst/>
          </a:prstGeom>
        </p:spPr>
        <p:txBody>
          <a:bodyPr>
            <a:normAutofit/>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24" name="Espace réservé de la date 23"/>
          <p:cNvSpPr>
            <a:spLocks noGrp="1"/>
          </p:cNvSpPr>
          <p:nvPr>
            <p:ph type="dt" sz="half" idx="2"/>
          </p:nvPr>
        </p:nvSpPr>
        <p:spPr>
          <a:xfrm>
            <a:off x="2820353" y="8938701"/>
            <a:ext cx="1680210" cy="675128"/>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D4F8E16C-C242-034D-A26A-C3986277578A}" type="datetime1">
              <a:rPr lang="fr-FR" smtClean="0"/>
              <a:pPr/>
              <a:t>04/10/2024</a:t>
            </a:fld>
            <a:endParaRPr lang="fr-FR" dirty="0"/>
          </a:p>
        </p:txBody>
      </p:sp>
      <p:sp>
        <p:nvSpPr>
          <p:cNvPr id="10" name="Espace réservé du pied de page 9"/>
          <p:cNvSpPr>
            <a:spLocks noGrp="1"/>
          </p:cNvSpPr>
          <p:nvPr>
            <p:ph type="ftr" sz="quarter" idx="3"/>
          </p:nvPr>
        </p:nvSpPr>
        <p:spPr>
          <a:xfrm>
            <a:off x="4500563" y="8938701"/>
            <a:ext cx="2280285" cy="675128"/>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r>
              <a:rPr lang="fr-FR" dirty="0"/>
              <a:t>YY</a:t>
            </a:r>
          </a:p>
        </p:txBody>
      </p:sp>
      <p:sp>
        <p:nvSpPr>
          <p:cNvPr id="22" name="Espace réservé du numéro de diapositive 21"/>
          <p:cNvSpPr>
            <a:spLocks noGrp="1"/>
          </p:cNvSpPr>
          <p:nvPr>
            <p:ph type="sldNum" sz="quarter" idx="4"/>
          </p:nvPr>
        </p:nvSpPr>
        <p:spPr>
          <a:xfrm>
            <a:off x="6783248" y="8938701"/>
            <a:ext cx="360045" cy="675128"/>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AA425E13-50D9-5B42-8A58-2E075F11B4AE}" type="slidenum">
              <a:rPr lang="fr-FR" smtClean="0"/>
              <a:pPr/>
              <a:t>‹N°›</a:t>
            </a:fld>
            <a:endParaRPr lang="fr-FR" dirty="0"/>
          </a:p>
        </p:txBody>
      </p:sp>
      <p:sp>
        <p:nvSpPr>
          <p:cNvPr id="15" name="Rectangle 14"/>
          <p:cNvSpPr/>
          <p:nvPr/>
        </p:nvSpPr>
        <p:spPr bwMode="invGray">
          <a:xfrm>
            <a:off x="799300" y="-77"/>
            <a:ext cx="57607" cy="9721927"/>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4863" r:id="rId1"/>
    <p:sldLayoutId id="2147484864" r:id="rId2"/>
    <p:sldLayoutId id="2147484865" r:id="rId3"/>
    <p:sldLayoutId id="2147484866" r:id="rId4"/>
    <p:sldLayoutId id="2147484867" r:id="rId5"/>
    <p:sldLayoutId id="2147484868" r:id="rId6"/>
    <p:sldLayoutId id="2147484869" r:id="rId7"/>
    <p:sldLayoutId id="2147484870" r:id="rId8"/>
    <p:sldLayoutId id="2147484871" r:id="rId9"/>
    <p:sldLayoutId id="2147484872" r:id="rId10"/>
    <p:sldLayoutId id="2147484873" r:id="rId11"/>
  </p:sldLayoutIdLst>
  <p:hf hd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hyperlink" Target="http://www.ycquiberon.com" TargetMode="External"/><Relationship Id="rId7"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11" Type="http://schemas.microsoft.com/office/2007/relationships/diagramDrawing" Target="../diagrams/drawing1.xml"/><Relationship Id="rId5" Type="http://schemas.openxmlformats.org/officeDocument/2006/relationships/image" Target="../media/image3.png"/><Relationship Id="rId10" Type="http://schemas.openxmlformats.org/officeDocument/2006/relationships/diagramColors" Target="../diagrams/colors1.xml"/><Relationship Id="rId4" Type="http://schemas.openxmlformats.org/officeDocument/2006/relationships/image" Target="../media/image2.png"/><Relationship Id="rId9"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5.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mailto:ycquibergon@orange.fr" TargetMode="External"/><Relationship Id="rId7" Type="http://schemas.openxmlformats.org/officeDocument/2006/relationships/image" Target="../media/image18.pn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2.png"/><Relationship Id="rId4" Type="http://schemas.openxmlformats.org/officeDocument/2006/relationships/hyperlink" Target="http://www.ycquiberon.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Heptagone 18"/>
          <p:cNvSpPr/>
          <p:nvPr/>
        </p:nvSpPr>
        <p:spPr>
          <a:xfrm>
            <a:off x="5405800" y="2481601"/>
            <a:ext cx="787290" cy="726397"/>
          </a:xfrm>
          <a:prstGeom prst="heptagon">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n>
                <a:solidFill>
                  <a:srgbClr val="000000"/>
                </a:solidFill>
              </a:ln>
              <a:solidFill>
                <a:schemeClr val="accent5">
                  <a:lumMod val="50000"/>
                </a:schemeClr>
              </a:solidFill>
            </a:endParaRPr>
          </a:p>
        </p:txBody>
      </p:sp>
      <p:sp>
        <p:nvSpPr>
          <p:cNvPr id="8" name="Espace réservé du pied de page 7"/>
          <p:cNvSpPr>
            <a:spLocks noGrp="1"/>
          </p:cNvSpPr>
          <p:nvPr>
            <p:ph type="ftr" sz="quarter" idx="11"/>
          </p:nvPr>
        </p:nvSpPr>
        <p:spPr>
          <a:xfrm>
            <a:off x="939800" y="9296664"/>
            <a:ext cx="5360988" cy="415800"/>
          </a:xfrm>
        </p:spPr>
        <p:txBody>
          <a:bodyPr/>
          <a:lstStyle/>
          <a:p>
            <a:pPr algn="ctr"/>
            <a:r>
              <a:rPr lang="fr-FR" sz="1050" i="1" dirty="0">
                <a:solidFill>
                  <a:srgbClr val="000000"/>
                </a:solidFill>
                <a:latin typeface="Comic Sans MS" pitchFamily="66" charset="0"/>
              </a:rPr>
              <a:t>YACHT CLUB DE QUIBERON – 1 boulevard des Emigrés – 56170 QUIBERON</a:t>
            </a:r>
            <a:endParaRPr lang="fr-FR" sz="1050" dirty="0">
              <a:solidFill>
                <a:srgbClr val="000000"/>
              </a:solidFill>
              <a:latin typeface="Comic Sans MS" pitchFamily="66" charset="0"/>
            </a:endParaRPr>
          </a:p>
          <a:p>
            <a:pPr algn="ctr"/>
            <a:r>
              <a:rPr lang="fr-FR" sz="1050" i="1" dirty="0">
                <a:solidFill>
                  <a:srgbClr val="000000"/>
                </a:solidFill>
                <a:latin typeface="Comic Sans MS" pitchFamily="66" charset="0"/>
              </a:rPr>
              <a:t>Email : ycquiberon@orange.fr – Site : </a:t>
            </a:r>
            <a:r>
              <a:rPr lang="fr-FR" sz="1050" u="sng" dirty="0">
                <a:solidFill>
                  <a:srgbClr val="000000"/>
                </a:solidFill>
                <a:latin typeface="Comic Sans MS" pitchFamily="66" charset="0"/>
                <a:hlinkClick r:id="rId3"/>
              </a:rPr>
              <a:t>www.ycquiberon.com</a:t>
            </a:r>
            <a:r>
              <a:rPr lang="fr-FR" sz="1050" i="1" dirty="0">
                <a:solidFill>
                  <a:srgbClr val="000000"/>
                </a:solidFill>
                <a:latin typeface="Comic Sans MS" pitchFamily="66" charset="0"/>
              </a:rPr>
              <a:t>  </a:t>
            </a:r>
            <a:r>
              <a:rPr lang="fr-FR" sz="1050" i="1" dirty="0">
                <a:solidFill>
                  <a:schemeClr val="tx1">
                    <a:lumMod val="65000"/>
                    <a:lumOff val="35000"/>
                  </a:schemeClr>
                </a:solidFill>
                <a:latin typeface="Comic Sans MS" pitchFamily="66" charset="0"/>
              </a:rPr>
              <a:t>        </a:t>
            </a:r>
            <a:r>
              <a:rPr lang="fr-FR" sz="1050" i="1" dirty="0">
                <a:solidFill>
                  <a:schemeClr val="bg1"/>
                </a:solidFill>
                <a:latin typeface="Comic Sans MS" pitchFamily="66" charset="0"/>
              </a:rPr>
              <a:t>                                                                                </a:t>
            </a:r>
            <a:endParaRPr lang="fr-FR" sz="1050" dirty="0">
              <a:solidFill>
                <a:schemeClr val="bg1"/>
              </a:solidFill>
              <a:latin typeface="Comic Sans MS" pitchFamily="66" charset="0"/>
            </a:endParaRPr>
          </a:p>
          <a:p>
            <a:endParaRPr lang="fr-FR" dirty="0"/>
          </a:p>
        </p:txBody>
      </p:sp>
      <p:sp>
        <p:nvSpPr>
          <p:cNvPr id="11" name="Espace réservé du numéro de diapositive 10"/>
          <p:cNvSpPr>
            <a:spLocks noGrp="1"/>
          </p:cNvSpPr>
          <p:nvPr>
            <p:ph type="sldNum" sz="quarter" idx="12"/>
          </p:nvPr>
        </p:nvSpPr>
        <p:spPr>
          <a:xfrm>
            <a:off x="6566736" y="9252889"/>
            <a:ext cx="232259" cy="351235"/>
          </a:xfrm>
        </p:spPr>
        <p:txBody>
          <a:bodyPr/>
          <a:lstStyle/>
          <a:p>
            <a:fld id="{AA425E13-50D9-5B42-8A58-2E075F11B4AE}" type="slidenum">
              <a:rPr lang="fr-FR" sz="1100" b="1" i="1" smtClean="0">
                <a:solidFill>
                  <a:srgbClr val="000000"/>
                </a:solidFill>
                <a:latin typeface="Comic Sans MS" pitchFamily="66" charset="0"/>
              </a:rPr>
              <a:pPr/>
              <a:t>1</a:t>
            </a:fld>
            <a:endParaRPr lang="fr-FR" sz="1100" b="1" i="1" dirty="0">
              <a:solidFill>
                <a:srgbClr val="000000"/>
              </a:solidFill>
              <a:latin typeface="Comic Sans MS" pitchFamily="66" charset="0"/>
            </a:endParaRPr>
          </a:p>
        </p:txBody>
      </p:sp>
      <p:pic>
        <p:nvPicPr>
          <p:cNvPr id="7" name="Image 6"/>
          <p:cNvPicPr/>
          <p:nvPr/>
        </p:nvPicPr>
        <p:blipFill rotWithShape="1">
          <a:blip r:embed="rId4">
            <a:alphaModFix amt="97000"/>
            <a:extLst>
              <a:ext uri="{28A0092B-C50C-407E-A947-70E740481C1C}">
                <a14:useLocalDpi xmlns:a14="http://schemas.microsoft.com/office/drawing/2010/main" val="0"/>
              </a:ext>
            </a:extLst>
          </a:blip>
          <a:srcRect b="55471"/>
          <a:stretch/>
        </p:blipFill>
        <p:spPr bwMode="auto">
          <a:xfrm>
            <a:off x="1548998" y="1997050"/>
            <a:ext cx="2489129" cy="140784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53640926-AAD7-44d8-BBD7-CCE9431645EC}">
              <a14:shadowObscured xmlns:a14="http://schemas.microsoft.com/office/drawing/2010/main" xmlns=""/>
            </a:ext>
          </a:extLst>
        </p:spPr>
      </p:pic>
      <p:pic>
        <p:nvPicPr>
          <p:cNvPr id="9" name="Image 8"/>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Lst>
          </a:blip>
          <a:stretch>
            <a:fillRect/>
          </a:stretch>
        </p:blipFill>
        <p:spPr bwMode="auto">
          <a:xfrm>
            <a:off x="5082434" y="666676"/>
            <a:ext cx="1864272" cy="1814925"/>
          </a:xfrm>
          <a:prstGeom prst="ellipse">
            <a:avLst/>
          </a:prstGeom>
          <a:ln w="76200" cap="rnd">
            <a:noFill/>
            <a:prstDash val="sysDot"/>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4" name="Zone de texte 31"/>
          <p:cNvSpPr txBox="1">
            <a:spLocks/>
          </p:cNvSpPr>
          <p:nvPr/>
        </p:nvSpPr>
        <p:spPr bwMode="auto">
          <a:xfrm rot="10800000" flipH="1" flipV="1">
            <a:off x="644960" y="760993"/>
            <a:ext cx="4437474" cy="12360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6698" tIns="48349" rIns="96698" bIns="48349"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defTabSz="966978"/>
            <a:r>
              <a:rPr lang="fr-FR" sz="7400" b="1" i="1" dirty="0">
                <a:solidFill>
                  <a:srgbClr val="0070C0"/>
                </a:solidFill>
                <a:latin typeface="Comic Sans MS" charset="0"/>
                <a:ea typeface="ÇlÇr ñæí©" charset="0"/>
              </a:rPr>
              <a:t>T-NEWS</a:t>
            </a:r>
            <a:endParaRPr lang="fr-FR" sz="7400" dirty="0">
              <a:solidFill>
                <a:srgbClr val="0070C0"/>
              </a:solidFill>
            </a:endParaRPr>
          </a:p>
        </p:txBody>
      </p:sp>
      <p:sp>
        <p:nvSpPr>
          <p:cNvPr id="10" name="WordArt 3"/>
          <p:cNvSpPr>
            <a:spLocks noChangeArrowheads="1" noChangeShapeType="1"/>
          </p:cNvSpPr>
          <p:nvPr/>
        </p:nvSpPr>
        <p:spPr bwMode="auto">
          <a:xfrm rot="417720">
            <a:off x="4177033" y="3307666"/>
            <a:ext cx="1672247" cy="455690"/>
          </a:xfrm>
          <a:prstGeom prst="rect">
            <a:avLst/>
          </a:prstGeom>
          <a:ln>
            <a:noFill/>
          </a:ln>
          <a:extLst>
            <a:ext uri="{AF507438-7753-43e0-B8FC-AC1667EBCBE1}">
              <a14:hiddenEffects xmlns:a14="http://schemas.microsoft.com/office/drawing/2010/main" xmlns="">
                <a:effectLst/>
              </a14:hiddenEffects>
            </a:ext>
          </a:extLst>
        </p:spPr>
        <p:txBody>
          <a:bodyPr wrap="none" lIns="96698" tIns="48349" rIns="96698" bIns="48349" fromWordArt="1">
            <a:prstTxWarp prst="textCurveDown">
              <a:avLst>
                <a:gd name="adj" fmla="val 0"/>
              </a:avLst>
            </a:prstTxWarp>
          </a:bodyPr>
          <a:lstStyle/>
          <a:p>
            <a:pPr algn="ctr" rtl="0">
              <a:buNone/>
            </a:pPr>
            <a:r>
              <a:rPr lang="fr-FR" sz="52500" b="1" i="1" kern="10" dirty="0">
                <a:ln w="6350">
                  <a:solidFill>
                    <a:srgbClr val="000000"/>
                  </a:solidFill>
                  <a:round/>
                  <a:headEnd/>
                  <a:tailEnd/>
                </a:ln>
                <a:solidFill>
                  <a:srgbClr val="0070C0"/>
                </a:solidFill>
                <a:latin typeface="Comic Sans MS"/>
                <a:ea typeface="Comic Sans MS"/>
                <a:cs typeface="Comic Sans MS"/>
              </a:rPr>
              <a:t>Editorial</a:t>
            </a:r>
            <a:endParaRPr lang="fr-FR" b="1" i="1" kern="10" dirty="0">
              <a:ln w="6350">
                <a:solidFill>
                  <a:srgbClr val="000000"/>
                </a:solidFill>
                <a:round/>
                <a:headEnd/>
                <a:tailEnd/>
              </a:ln>
              <a:solidFill>
                <a:srgbClr val="0070C0"/>
              </a:solidFill>
              <a:latin typeface="Comic Sans MS"/>
              <a:ea typeface="Comic Sans MS"/>
              <a:cs typeface="Comic Sans MS"/>
            </a:endParaRPr>
          </a:p>
        </p:txBody>
      </p:sp>
      <p:cxnSp>
        <p:nvCxnSpPr>
          <p:cNvPr id="1028" name="AutoShape 4"/>
          <p:cNvCxnSpPr>
            <a:cxnSpLocks noChangeShapeType="1"/>
          </p:cNvCxnSpPr>
          <p:nvPr/>
        </p:nvCxnSpPr>
        <p:spPr bwMode="auto">
          <a:xfrm flipV="1">
            <a:off x="939800" y="585402"/>
            <a:ext cx="4930932" cy="1588"/>
          </a:xfrm>
          <a:prstGeom prst="straightConnector1">
            <a:avLst/>
          </a:prstGeom>
          <a:ln>
            <a:headEnd/>
            <a:tailEnd/>
          </a:ln>
          <a:extLst>
            <a:ext uri="{909E8E84-426E-40dd-AFC4-6F175D3DCCD1}">
              <a14:hiddenFill xmlns:a14="http://schemas.microsoft.com/office/drawing/2010/main" xmlns="">
                <a:noFill/>
              </a14:hiddenFill>
            </a:ext>
          </a:extLst>
        </p:spPr>
        <p:style>
          <a:lnRef idx="2">
            <a:schemeClr val="accent2"/>
          </a:lnRef>
          <a:fillRef idx="0">
            <a:schemeClr val="accent2"/>
          </a:fillRef>
          <a:effectRef idx="1">
            <a:schemeClr val="accent2"/>
          </a:effectRef>
          <a:fontRef idx="minor">
            <a:schemeClr val="tx1"/>
          </a:fontRef>
        </p:style>
      </p:cxnSp>
      <p:sp>
        <p:nvSpPr>
          <p:cNvPr id="18" name="AutoShape 7"/>
          <p:cNvSpPr>
            <a:spLocks noChangeArrowheads="1"/>
          </p:cNvSpPr>
          <p:nvPr/>
        </p:nvSpPr>
        <p:spPr bwMode="auto">
          <a:xfrm>
            <a:off x="1198011" y="3930619"/>
            <a:ext cx="5600984" cy="2190902"/>
          </a:xfrm>
          <a:prstGeom prst="flowChartAlternateProcess">
            <a:avLst/>
          </a:prstGeom>
          <a:solidFill>
            <a:schemeClr val="bg2">
              <a:lumMod val="90000"/>
            </a:schemeClr>
          </a:solidFill>
          <a:ln w="3175">
            <a:solidFill>
              <a:srgbClr val="CCFFFF"/>
            </a:solidFill>
          </a:ln>
          <a:effectLst>
            <a:innerShdw blurRad="63500" dist="50800" dir="2700000">
              <a:prstClr val="black">
                <a:alpha val="50000"/>
              </a:prstClr>
            </a:innerShdw>
          </a:effectLst>
          <a:extLst>
            <a:ext uri="{91240B29-F687-4f45-9708-019B960494DF}">
              <a14:hiddenLine xmlns:a14="http://schemas.microsoft.com/office/drawing/2010/main" xmlns="" w="9525">
                <a:solidFill>
                  <a:srgbClr val="000000"/>
                </a:solidFill>
                <a:miter lim="800000"/>
                <a:headEnd/>
                <a:tailEnd/>
              </a14:hiddenLine>
            </a:ext>
          </a:extLst>
        </p:spPr>
        <p:txBody>
          <a:bodyPr vert="horz" wrap="square" lIns="96698" tIns="48349" rIns="96698" bIns="48349" numCol="1" anchor="t" anchorCtr="0" compatLnSpc="1">
            <a:prstTxWarp prst="textNoShape">
              <a:avLst/>
            </a:prstTxWarp>
          </a:bodyPr>
          <a:lstStyle/>
          <a:p>
            <a:pPr fontAlgn="base"/>
            <a:r>
              <a:rPr lang="fr-FR" sz="1200" dirty="0">
                <a:solidFill>
                  <a:srgbClr val="000000"/>
                </a:solidFill>
                <a:latin typeface="Comic Sans MS" pitchFamily="66" charset="0"/>
              </a:rPr>
              <a:t>Bonjour à tous, </a:t>
            </a:r>
          </a:p>
          <a:p>
            <a:pPr fontAlgn="base"/>
            <a:r>
              <a:rPr lang="fr-FR" sz="1200" dirty="0">
                <a:solidFill>
                  <a:srgbClr val="000000"/>
                </a:solidFill>
                <a:latin typeface="Comic Sans MS" pitchFamily="66" charset="0"/>
              </a:rPr>
              <a:t>Ce quatrième numéro de l’année 2024, récapitule les événements qui se sont déroulés de juillet à septembre.</a:t>
            </a:r>
          </a:p>
          <a:p>
            <a:pPr fontAlgn="base"/>
            <a:r>
              <a:rPr lang="fr-FR" sz="1200" dirty="0">
                <a:solidFill>
                  <a:srgbClr val="000000"/>
                </a:solidFill>
                <a:latin typeface="Comic Sans MS" pitchFamily="66" charset="0"/>
              </a:rPr>
              <a:t>Le Yacht Club a organisé 4 événements importants au cours de cet été actif.</a:t>
            </a:r>
          </a:p>
          <a:p>
            <a:pPr fontAlgn="base"/>
            <a:r>
              <a:rPr lang="fr-FR" sz="1200" dirty="0">
                <a:solidFill>
                  <a:srgbClr val="000000"/>
                </a:solidFill>
                <a:latin typeface="Comic Sans MS" pitchFamily="66" charset="0"/>
              </a:rPr>
              <a:t>Une nouvelle fois, les adhérents ont répondu présents pour assurer la préparation et la bonne réalisation de ces régates à terre comme sur l’eau. </a:t>
            </a:r>
          </a:p>
          <a:p>
            <a:pPr fontAlgn="base"/>
            <a:r>
              <a:rPr lang="fr-FR" sz="1200" dirty="0">
                <a:solidFill>
                  <a:srgbClr val="000000"/>
                </a:solidFill>
                <a:latin typeface="Comic Sans MS" pitchFamily="66" charset="0"/>
              </a:rPr>
              <a:t>Merci à tous pour votre enthousiasme et votre disponibilité et rendez vous en 2025.</a:t>
            </a:r>
          </a:p>
        </p:txBody>
      </p:sp>
      <p:sp>
        <p:nvSpPr>
          <p:cNvPr id="4097" name="Rectangle 1"/>
          <p:cNvSpPr>
            <a:spLocks noChangeArrowheads="1"/>
          </p:cNvSpPr>
          <p:nvPr/>
        </p:nvSpPr>
        <p:spPr bwMode="auto">
          <a:xfrm>
            <a:off x="939800" y="256927"/>
            <a:ext cx="5995745" cy="328475"/>
          </a:xfrm>
          <a:prstGeom prst="rect">
            <a:avLst/>
          </a:prstGeom>
          <a:noFill/>
          <a:ln w="9525">
            <a:noFill/>
            <a:miter lim="800000"/>
            <a:headEnd/>
            <a:tailEnd/>
          </a:ln>
          <a:effectLst/>
        </p:spPr>
        <p:txBody>
          <a:bodyPr vert="horz" wrap="square" lIns="96698" tIns="48349" rIns="96698" bIns="48349" numCol="1" anchor="ctr" anchorCtr="0" compatLnSpc="1">
            <a:prstTxWarp prst="textNoShape">
              <a:avLst/>
            </a:prstTxWarp>
            <a:spAutoFit/>
          </a:bodyPr>
          <a:lstStyle/>
          <a:p>
            <a:pPr algn="r" defTabSz="966978" fontAlgn="base">
              <a:spcBef>
                <a:spcPct val="0"/>
              </a:spcBef>
              <a:spcAft>
                <a:spcPct val="0"/>
              </a:spcAft>
            </a:pPr>
            <a:r>
              <a:rPr lang="fr-FR" sz="1500" i="1" dirty="0">
                <a:solidFill>
                  <a:srgbClr val="0070C0"/>
                </a:solidFill>
                <a:latin typeface="Comic Sans MS" pitchFamily="66" charset="0"/>
                <a:ea typeface="Trebuchet MS" pitchFamily="34" charset="0"/>
                <a:cs typeface="Times New Roman" pitchFamily="18" charset="0"/>
              </a:rPr>
              <a:t>La Gazette du YACHT CLUB : octobre-novembre-décembre 2024</a:t>
            </a:r>
            <a:endParaRPr lang="fr-FR" dirty="0">
              <a:solidFill>
                <a:srgbClr val="0070C0"/>
              </a:solidFill>
              <a:latin typeface="Arial" pitchFamily="34" charset="0"/>
              <a:cs typeface="Arial" pitchFamily="34" charset="0"/>
            </a:endParaRPr>
          </a:p>
        </p:txBody>
      </p:sp>
      <p:sp>
        <p:nvSpPr>
          <p:cNvPr id="17" name="ZoneTexte 16"/>
          <p:cNvSpPr txBox="1"/>
          <p:nvPr/>
        </p:nvSpPr>
        <p:spPr>
          <a:xfrm>
            <a:off x="5405800" y="2644745"/>
            <a:ext cx="787290" cy="400110"/>
          </a:xfrm>
          <a:prstGeom prst="rect">
            <a:avLst/>
          </a:prstGeom>
          <a:noFill/>
        </p:spPr>
        <p:txBody>
          <a:bodyPr wrap="square" rtlCol="0">
            <a:spAutoFit/>
          </a:bodyPr>
          <a:lstStyle/>
          <a:p>
            <a:pPr algn="ctr"/>
            <a:r>
              <a:rPr lang="fr-FR" sz="2000" b="1" dirty="0">
                <a:solidFill>
                  <a:srgbClr val="0070C0"/>
                </a:solidFill>
                <a:effectLst>
                  <a:reflection blurRad="6350" stA="60000" endA="900" endPos="60000" dist="29997" dir="5400000" sy="-100000" algn="bl" rotWithShape="0"/>
                </a:effectLst>
                <a:latin typeface="Comic Sans MS" pitchFamily="66" charset="0"/>
              </a:rPr>
              <a:t>n°12</a:t>
            </a:r>
          </a:p>
        </p:txBody>
      </p:sp>
      <p:sp>
        <p:nvSpPr>
          <p:cNvPr id="16" name="WordArt 3"/>
          <p:cNvSpPr>
            <a:spLocks noChangeArrowheads="1" noChangeShapeType="1"/>
          </p:cNvSpPr>
          <p:nvPr/>
        </p:nvSpPr>
        <p:spPr bwMode="auto">
          <a:xfrm rot="21160705">
            <a:off x="827079" y="7474307"/>
            <a:ext cx="1670736" cy="427941"/>
          </a:xfrm>
          <a:prstGeom prst="rect">
            <a:avLst/>
          </a:prstGeom>
          <a:ln w="3175">
            <a:noFill/>
          </a:ln>
          <a:extLst>
            <a:ext uri="{AF507438-7753-43e0-B8FC-AC1667EBCBE1}">
              <a14:hiddenEffects xmlns:a14="http://schemas.microsoft.com/office/drawing/2010/main" xmlns="">
                <a:effectLst/>
              </a14:hiddenEffects>
            </a:ext>
          </a:extLst>
        </p:spPr>
        <p:txBody>
          <a:bodyPr wrap="none" lIns="96698" tIns="48349" rIns="96698" bIns="48349" fromWordArt="1">
            <a:prstTxWarp prst="textCurveDown">
              <a:avLst>
                <a:gd name="adj" fmla="val 0"/>
              </a:avLst>
            </a:prstTxWarp>
          </a:bodyPr>
          <a:lstStyle/>
          <a:p>
            <a:pPr algn="ctr" rtl="0">
              <a:buNone/>
            </a:pPr>
            <a:r>
              <a:rPr lang="fr-FR" sz="75700" b="1" i="1" kern="10" dirty="0">
                <a:ln w="9525">
                  <a:solidFill>
                    <a:srgbClr val="000000"/>
                  </a:solidFill>
                  <a:round/>
                  <a:headEnd/>
                  <a:tailEnd/>
                </a:ln>
                <a:solidFill>
                  <a:srgbClr val="0070C0"/>
                </a:solidFill>
                <a:latin typeface="Comic Sans MS"/>
                <a:ea typeface="Comic Sans MS"/>
                <a:cs typeface="Comic Sans MS"/>
              </a:rPr>
              <a:t>Sommaire</a:t>
            </a:r>
            <a:endParaRPr lang="fr-FR" sz="3600" b="1" i="1" kern="10" dirty="0">
              <a:ln w="9525">
                <a:solidFill>
                  <a:srgbClr val="000000"/>
                </a:solidFill>
                <a:round/>
                <a:headEnd/>
                <a:tailEnd/>
              </a:ln>
              <a:solidFill>
                <a:srgbClr val="0070C0"/>
              </a:solidFill>
              <a:latin typeface="Comic Sans MS"/>
              <a:ea typeface="Comic Sans MS"/>
              <a:cs typeface="Comic Sans MS"/>
            </a:endParaRPr>
          </a:p>
        </p:txBody>
      </p:sp>
      <p:graphicFrame>
        <p:nvGraphicFramePr>
          <p:cNvPr id="20" name="Diagramme 19"/>
          <p:cNvGraphicFramePr/>
          <p:nvPr/>
        </p:nvGraphicFramePr>
        <p:xfrm>
          <a:off x="2615979" y="6334963"/>
          <a:ext cx="4183016" cy="276132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037856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90963E90-8C45-35CF-F37F-B4638CAFE480}"/>
              </a:ext>
            </a:extLst>
          </p:cNvPr>
          <p:cNvSpPr>
            <a:spLocks noGrp="1"/>
          </p:cNvSpPr>
          <p:nvPr>
            <p:ph type="sldNum" sz="quarter" idx="12"/>
          </p:nvPr>
        </p:nvSpPr>
        <p:spPr/>
        <p:txBody>
          <a:bodyPr/>
          <a:lstStyle/>
          <a:p>
            <a:fld id="{AA425E13-50D9-5B42-8A58-2E075F11B4AE}" type="slidenum">
              <a:rPr lang="fr-FR" sz="1100" b="1" i="1" smtClean="0">
                <a:solidFill>
                  <a:schemeClr val="tx1"/>
                </a:solidFill>
                <a:latin typeface="Comic Sans MS" pitchFamily="66" charset="0"/>
              </a:rPr>
              <a:pPr/>
              <a:t>2</a:t>
            </a:fld>
            <a:endParaRPr lang="fr-FR" sz="1100" b="1" i="1" dirty="0">
              <a:solidFill>
                <a:schemeClr val="tx1"/>
              </a:solidFill>
              <a:latin typeface="Comic Sans MS" pitchFamily="66" charset="0"/>
            </a:endParaRPr>
          </a:p>
        </p:txBody>
      </p:sp>
      <p:pic>
        <p:nvPicPr>
          <p:cNvPr id="8" name="Image 7"/>
          <p:cNvPicPr/>
          <p:nvPr/>
        </p:nvPicPr>
        <p:blipFill rotWithShape="1">
          <a:blip r:embed="rId2">
            <a:alphaModFix amt="97000"/>
            <a:extLst>
              <a:ext uri="{28A0092B-C50C-407E-A947-70E740481C1C}">
                <a14:useLocalDpi xmlns:a14="http://schemas.microsoft.com/office/drawing/2010/main" val="0"/>
              </a:ext>
            </a:extLst>
          </a:blip>
          <a:srcRect b="55471"/>
          <a:stretch/>
        </p:blipFill>
        <p:spPr bwMode="auto">
          <a:xfrm>
            <a:off x="6488468" y="457721"/>
            <a:ext cx="406778" cy="29584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53640926-AAD7-44d8-BBD7-CCE9431645EC}">
              <a14:shadowObscured xmlns:a14="http://schemas.microsoft.com/office/drawing/2010/main" xmlns=""/>
            </a:ext>
          </a:extLst>
        </p:spPr>
      </p:pic>
      <p:sp>
        <p:nvSpPr>
          <p:cNvPr id="15" name="ZoneTexte 14"/>
          <p:cNvSpPr txBox="1"/>
          <p:nvPr/>
        </p:nvSpPr>
        <p:spPr>
          <a:xfrm>
            <a:off x="985699" y="1132912"/>
            <a:ext cx="5797549" cy="369332"/>
          </a:xfrm>
          <a:prstGeom prst="rect">
            <a:avLst/>
          </a:prstGeom>
          <a:noFill/>
        </p:spPr>
        <p:txBody>
          <a:bodyPr wrap="square" rtlCol="0">
            <a:spAutoFit/>
          </a:bodyPr>
          <a:lstStyle/>
          <a:p>
            <a:r>
              <a:rPr lang="fr-FR" b="1" u="sng" dirty="0">
                <a:solidFill>
                  <a:srgbClr val="FF0000"/>
                </a:solidFill>
                <a:latin typeface="Comic Sans MS" pitchFamily="66" charset="0"/>
              </a:rPr>
              <a:t>Rallye Passeport Morbihan du 13 au 21 juillet</a:t>
            </a:r>
          </a:p>
        </p:txBody>
      </p:sp>
      <p:sp>
        <p:nvSpPr>
          <p:cNvPr id="17" name="ZoneTexte 16"/>
          <p:cNvSpPr txBox="1"/>
          <p:nvPr/>
        </p:nvSpPr>
        <p:spPr>
          <a:xfrm>
            <a:off x="985699" y="4501882"/>
            <a:ext cx="4234764" cy="369332"/>
          </a:xfrm>
          <a:prstGeom prst="rect">
            <a:avLst/>
          </a:prstGeom>
          <a:noFill/>
        </p:spPr>
        <p:txBody>
          <a:bodyPr wrap="square" rtlCol="0">
            <a:spAutoFit/>
          </a:bodyPr>
          <a:lstStyle/>
          <a:p>
            <a:r>
              <a:rPr lang="fr-FR" b="1" u="sng" dirty="0">
                <a:solidFill>
                  <a:srgbClr val="FF0000"/>
                </a:solidFill>
                <a:latin typeface="Comic Sans MS" pitchFamily="66" charset="0"/>
              </a:rPr>
              <a:t>Régatta Lu du 02 au 06 septembre </a:t>
            </a:r>
          </a:p>
        </p:txBody>
      </p:sp>
      <p:sp>
        <p:nvSpPr>
          <p:cNvPr id="18" name="ZoneTexte 17"/>
          <p:cNvSpPr txBox="1"/>
          <p:nvPr/>
        </p:nvSpPr>
        <p:spPr>
          <a:xfrm>
            <a:off x="1748482" y="6476741"/>
            <a:ext cx="5199946" cy="369332"/>
          </a:xfrm>
          <a:prstGeom prst="rect">
            <a:avLst/>
          </a:prstGeom>
          <a:noFill/>
        </p:spPr>
        <p:txBody>
          <a:bodyPr wrap="square" rtlCol="0">
            <a:spAutoFit/>
          </a:bodyPr>
          <a:lstStyle/>
          <a:p>
            <a:r>
              <a:rPr lang="fr-FR" b="1" u="sng" dirty="0">
                <a:solidFill>
                  <a:srgbClr val="FF0000"/>
                </a:solidFill>
                <a:latin typeface="Comic Sans MS" pitchFamily="66" charset="0"/>
              </a:rPr>
              <a:t>Trophée Multi 2000 du 06 au 08 septembre </a:t>
            </a:r>
          </a:p>
        </p:txBody>
      </p:sp>
      <p:pic>
        <p:nvPicPr>
          <p:cNvPr id="32" name="Image 31">
            <a:extLst>
              <a:ext uri="{FF2B5EF4-FFF2-40B4-BE49-F238E27FC236}">
                <a16:creationId xmlns:a16="http://schemas.microsoft.com/office/drawing/2014/main" id="{36BE439E-F95D-47D9-BC1B-8E9C5B74D682}"/>
              </a:ext>
            </a:extLst>
          </p:cNvPr>
          <p:cNvPicPr>
            <a:picLocks noChangeAspect="1"/>
          </p:cNvPicPr>
          <p:nvPr/>
        </p:nvPicPr>
        <p:blipFill>
          <a:blip r:embed="rId3"/>
          <a:stretch>
            <a:fillRect/>
          </a:stretch>
        </p:blipFill>
        <p:spPr>
          <a:xfrm>
            <a:off x="4923173" y="1464139"/>
            <a:ext cx="2090193" cy="541204"/>
          </a:xfrm>
          <a:prstGeom prst="rect">
            <a:avLst/>
          </a:prstGeom>
        </p:spPr>
      </p:pic>
      <p:pic>
        <p:nvPicPr>
          <p:cNvPr id="33" name="Image 32">
            <a:extLst>
              <a:ext uri="{FF2B5EF4-FFF2-40B4-BE49-F238E27FC236}">
                <a16:creationId xmlns:a16="http://schemas.microsoft.com/office/drawing/2014/main" id="{98328A6E-2B4B-477E-A3BE-D6994642E4A5}"/>
              </a:ext>
            </a:extLst>
          </p:cNvPr>
          <p:cNvPicPr>
            <a:picLocks noChangeAspect="1"/>
          </p:cNvPicPr>
          <p:nvPr/>
        </p:nvPicPr>
        <p:blipFill>
          <a:blip r:embed="rId4"/>
          <a:stretch>
            <a:fillRect/>
          </a:stretch>
        </p:blipFill>
        <p:spPr>
          <a:xfrm>
            <a:off x="5522027" y="4522155"/>
            <a:ext cx="1426402" cy="1412140"/>
          </a:xfrm>
          <a:prstGeom prst="rect">
            <a:avLst/>
          </a:prstGeom>
        </p:spPr>
      </p:pic>
      <p:pic>
        <p:nvPicPr>
          <p:cNvPr id="34" name="Image 33">
            <a:extLst>
              <a:ext uri="{FF2B5EF4-FFF2-40B4-BE49-F238E27FC236}">
                <a16:creationId xmlns:a16="http://schemas.microsoft.com/office/drawing/2014/main" id="{8D4BD53A-187D-4916-821B-CB5EDBDBFAF8}"/>
              </a:ext>
            </a:extLst>
          </p:cNvPr>
          <p:cNvPicPr>
            <a:picLocks noChangeAspect="1"/>
          </p:cNvPicPr>
          <p:nvPr/>
        </p:nvPicPr>
        <p:blipFill>
          <a:blip r:embed="rId5"/>
          <a:stretch>
            <a:fillRect/>
          </a:stretch>
        </p:blipFill>
        <p:spPr>
          <a:xfrm>
            <a:off x="460375" y="6957390"/>
            <a:ext cx="3373293" cy="2306738"/>
          </a:xfrm>
          <a:prstGeom prst="rect">
            <a:avLst/>
          </a:prstGeom>
        </p:spPr>
      </p:pic>
      <p:sp>
        <p:nvSpPr>
          <p:cNvPr id="22" name="Text Box 5">
            <a:extLst>
              <a:ext uri="{FF2B5EF4-FFF2-40B4-BE49-F238E27FC236}">
                <a16:creationId xmlns:a16="http://schemas.microsoft.com/office/drawing/2014/main" id="{5C361B30-02C4-4D0C-90F7-A66666A3F5A1}"/>
              </a:ext>
            </a:extLst>
          </p:cNvPr>
          <p:cNvSpPr txBox="1">
            <a:spLocks noChangeArrowheads="1"/>
          </p:cNvSpPr>
          <p:nvPr/>
        </p:nvSpPr>
        <p:spPr bwMode="auto">
          <a:xfrm>
            <a:off x="525478" y="5019913"/>
            <a:ext cx="4828591" cy="1055148"/>
          </a:xfrm>
          <a:prstGeom prst="rect">
            <a:avLst/>
          </a:prstGeom>
          <a:solidFill>
            <a:srgbClr val="FFFFFF"/>
          </a:solidFill>
          <a:ln w="9525">
            <a:noFill/>
            <a:miter lim="800000"/>
            <a:headEnd/>
            <a:tailEnd/>
          </a:ln>
        </p:spPr>
        <p:txBody>
          <a:bodyPr vert="horz" wrap="square" lIns="96698" tIns="48349" rIns="96698" bIns="48349" numCol="1" anchor="t" anchorCtr="0" compatLnSpc="1">
            <a:prstTxWarp prst="textNoShape">
              <a:avLst/>
            </a:prstTxWarp>
          </a:bodyPr>
          <a:lstStyle>
            <a:defPPr>
              <a:defRPr lang="fr-FR"/>
            </a:defPPr>
            <a:lvl1pPr marL="0" algn="l" defTabSz="483489" rtl="0" eaLnBrk="1" latinLnBrk="0" hangingPunct="1">
              <a:defRPr sz="1900" kern="1200">
                <a:solidFill>
                  <a:schemeClr val="tx1"/>
                </a:solidFill>
                <a:latin typeface="+mn-lt"/>
                <a:ea typeface="+mn-ea"/>
                <a:cs typeface="+mn-cs"/>
              </a:defRPr>
            </a:lvl1pPr>
            <a:lvl2pPr marL="483489" algn="l" defTabSz="483489" rtl="0" eaLnBrk="1" latinLnBrk="0" hangingPunct="1">
              <a:defRPr sz="1900" kern="1200">
                <a:solidFill>
                  <a:schemeClr val="tx1"/>
                </a:solidFill>
                <a:latin typeface="+mn-lt"/>
                <a:ea typeface="+mn-ea"/>
                <a:cs typeface="+mn-cs"/>
              </a:defRPr>
            </a:lvl2pPr>
            <a:lvl3pPr marL="966978" algn="l" defTabSz="483489" rtl="0" eaLnBrk="1" latinLnBrk="0" hangingPunct="1">
              <a:defRPr sz="1900" kern="1200">
                <a:solidFill>
                  <a:schemeClr val="tx1"/>
                </a:solidFill>
                <a:latin typeface="+mn-lt"/>
                <a:ea typeface="+mn-ea"/>
                <a:cs typeface="+mn-cs"/>
              </a:defRPr>
            </a:lvl3pPr>
            <a:lvl4pPr marL="1450467" algn="l" defTabSz="483489" rtl="0" eaLnBrk="1" latinLnBrk="0" hangingPunct="1">
              <a:defRPr sz="1900" kern="1200">
                <a:solidFill>
                  <a:schemeClr val="tx1"/>
                </a:solidFill>
                <a:latin typeface="+mn-lt"/>
                <a:ea typeface="+mn-ea"/>
                <a:cs typeface="+mn-cs"/>
              </a:defRPr>
            </a:lvl4pPr>
            <a:lvl5pPr marL="1933956" algn="l" defTabSz="483489" rtl="0" eaLnBrk="1" latinLnBrk="0" hangingPunct="1">
              <a:defRPr sz="1900" kern="1200">
                <a:solidFill>
                  <a:schemeClr val="tx1"/>
                </a:solidFill>
                <a:latin typeface="+mn-lt"/>
                <a:ea typeface="+mn-ea"/>
                <a:cs typeface="+mn-cs"/>
              </a:defRPr>
            </a:lvl5pPr>
            <a:lvl6pPr marL="2417445" algn="l" defTabSz="483489" rtl="0" eaLnBrk="1" latinLnBrk="0" hangingPunct="1">
              <a:defRPr sz="1900" kern="1200">
                <a:solidFill>
                  <a:schemeClr val="tx1"/>
                </a:solidFill>
                <a:latin typeface="+mn-lt"/>
                <a:ea typeface="+mn-ea"/>
                <a:cs typeface="+mn-cs"/>
              </a:defRPr>
            </a:lvl6pPr>
            <a:lvl7pPr marL="2900934" algn="l" defTabSz="483489" rtl="0" eaLnBrk="1" latinLnBrk="0" hangingPunct="1">
              <a:defRPr sz="1900" kern="1200">
                <a:solidFill>
                  <a:schemeClr val="tx1"/>
                </a:solidFill>
                <a:latin typeface="+mn-lt"/>
                <a:ea typeface="+mn-ea"/>
                <a:cs typeface="+mn-cs"/>
              </a:defRPr>
            </a:lvl7pPr>
            <a:lvl8pPr marL="3384423" algn="l" defTabSz="483489" rtl="0" eaLnBrk="1" latinLnBrk="0" hangingPunct="1">
              <a:defRPr sz="1900" kern="1200">
                <a:solidFill>
                  <a:schemeClr val="tx1"/>
                </a:solidFill>
                <a:latin typeface="+mn-lt"/>
                <a:ea typeface="+mn-ea"/>
                <a:cs typeface="+mn-cs"/>
              </a:defRPr>
            </a:lvl8pPr>
            <a:lvl9pPr marL="3867912" algn="l" defTabSz="483489" rtl="0" eaLnBrk="1" latinLnBrk="0" hangingPunct="1">
              <a:defRPr sz="1900" kern="1200">
                <a:solidFill>
                  <a:schemeClr val="tx1"/>
                </a:solidFill>
                <a:latin typeface="+mn-lt"/>
                <a:ea typeface="+mn-ea"/>
                <a:cs typeface="+mn-cs"/>
              </a:defRPr>
            </a:lvl9pPr>
          </a:lstStyle>
          <a:p>
            <a:r>
              <a:rPr lang="fr-FR" sz="1200" dirty="0">
                <a:latin typeface="Comic Sans MS" panose="030F0702030302020204" pitchFamily="66" charset="0"/>
              </a:rPr>
              <a:t>Comme chaque année la venue du Groupe Luxembourgeois de Croisière et de Régate (GLCR) a été une réussite.</a:t>
            </a:r>
          </a:p>
          <a:p>
            <a:r>
              <a:rPr lang="fr-FR" sz="1200" dirty="0">
                <a:latin typeface="Comic Sans MS" panose="030F0702030302020204" pitchFamily="66" charset="0"/>
              </a:rPr>
              <a:t>Les 23 bateaux et 141 équipiers ont été ravis d’être une nouvelle fois accueillis par le YCQ. La soirée cochon grillé a été une fois de plus très appréciée. </a:t>
            </a:r>
          </a:p>
        </p:txBody>
      </p:sp>
      <p:sp>
        <p:nvSpPr>
          <p:cNvPr id="24" name="Text Box 5">
            <a:extLst>
              <a:ext uri="{FF2B5EF4-FFF2-40B4-BE49-F238E27FC236}">
                <a16:creationId xmlns:a16="http://schemas.microsoft.com/office/drawing/2014/main" id="{6C879319-2E7E-486C-B513-DE3C1C496FAD}"/>
              </a:ext>
            </a:extLst>
          </p:cNvPr>
          <p:cNvSpPr txBox="1">
            <a:spLocks noChangeArrowheads="1"/>
          </p:cNvSpPr>
          <p:nvPr/>
        </p:nvSpPr>
        <p:spPr bwMode="auto">
          <a:xfrm>
            <a:off x="3938374" y="7302655"/>
            <a:ext cx="3093011" cy="1532679"/>
          </a:xfrm>
          <a:prstGeom prst="rect">
            <a:avLst/>
          </a:prstGeom>
          <a:solidFill>
            <a:srgbClr val="FFFFFF"/>
          </a:solidFill>
          <a:ln w="9525">
            <a:noFill/>
            <a:miter lim="800000"/>
            <a:headEnd/>
            <a:tailEnd/>
          </a:ln>
        </p:spPr>
        <p:txBody>
          <a:bodyPr vert="horz" wrap="square" lIns="96698" tIns="48349" rIns="96698" bIns="48349"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algn="ctr" defTabSz="966978"/>
            <a:r>
              <a:rPr lang="fr-FR" sz="1200" dirty="0">
                <a:latin typeface="Comic Sans MS" panose="030F0702030302020204" pitchFamily="66" charset="0"/>
              </a:rPr>
              <a:t>La jauge MULTI 2000, crée par </a:t>
            </a:r>
            <a:r>
              <a:rPr lang="fr-FR" sz="1200" dirty="0">
                <a:effectLst/>
                <a:latin typeface="Comic Sans MS" panose="030F0702030302020204" pitchFamily="66" charset="0"/>
              </a:rPr>
              <a:t>Bernard MOREL et Erik LEROUGE en 1993 pour l'AMH, et reconnue officiellement par la Fédération Française de Voile revient à Port Haliguen début septembre.</a:t>
            </a:r>
          </a:p>
          <a:p>
            <a:pPr algn="ctr" defTabSz="966978"/>
            <a:r>
              <a:rPr lang="fr-FR" sz="1200" dirty="0">
                <a:latin typeface="Comic Sans MS" panose="030F0702030302020204" pitchFamily="66" charset="0"/>
              </a:rPr>
              <a:t>Cette année 17 multicoques étaient inscrits. </a:t>
            </a:r>
            <a:endParaRPr lang="fr-FR" sz="4000" dirty="0"/>
          </a:p>
        </p:txBody>
      </p:sp>
      <p:sp>
        <p:nvSpPr>
          <p:cNvPr id="3076" name="AutoShape 4" descr="https://www.ycquiberon.com/_media/img/large/rppm-2023-modifie-2.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3078" name="AutoShape 6" descr="https://www.ycquiberon.com/_media/img/large/rppm-2023-modifie-2.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pic>
        <p:nvPicPr>
          <p:cNvPr id="3079" name="Picture 7"/>
          <p:cNvPicPr>
            <a:picLocks noChangeAspect="1" noChangeArrowheads="1"/>
          </p:cNvPicPr>
          <p:nvPr/>
        </p:nvPicPr>
        <p:blipFill>
          <a:blip r:embed="rId6"/>
          <a:srcRect/>
          <a:stretch>
            <a:fillRect/>
          </a:stretch>
        </p:blipFill>
        <p:spPr bwMode="auto">
          <a:xfrm>
            <a:off x="430254" y="1733384"/>
            <a:ext cx="4011850" cy="2480807"/>
          </a:xfrm>
          <a:prstGeom prst="rect">
            <a:avLst/>
          </a:prstGeom>
          <a:noFill/>
          <a:ln w="9525">
            <a:noFill/>
            <a:miter lim="800000"/>
            <a:headEnd/>
            <a:tailEnd/>
          </a:ln>
          <a:effectLst/>
        </p:spPr>
      </p:pic>
      <p:sp>
        <p:nvSpPr>
          <p:cNvPr id="30" name="Text Box 5">
            <a:extLst>
              <a:ext uri="{FF2B5EF4-FFF2-40B4-BE49-F238E27FC236}">
                <a16:creationId xmlns:a16="http://schemas.microsoft.com/office/drawing/2014/main" id="{5C361B30-02C4-4D0C-90F7-A66666A3F5A1}"/>
              </a:ext>
            </a:extLst>
          </p:cNvPr>
          <p:cNvSpPr txBox="1">
            <a:spLocks noChangeArrowheads="1"/>
          </p:cNvSpPr>
          <p:nvPr/>
        </p:nvSpPr>
        <p:spPr bwMode="auto">
          <a:xfrm>
            <a:off x="4442103" y="2114061"/>
            <a:ext cx="2701190" cy="2203497"/>
          </a:xfrm>
          <a:prstGeom prst="rect">
            <a:avLst/>
          </a:prstGeom>
          <a:solidFill>
            <a:srgbClr val="FFFFFF"/>
          </a:solidFill>
          <a:ln w="9525">
            <a:noFill/>
            <a:miter lim="800000"/>
            <a:headEnd/>
            <a:tailEnd/>
          </a:ln>
        </p:spPr>
        <p:txBody>
          <a:bodyPr vert="horz" wrap="square" lIns="96698" tIns="48349" rIns="96698" bIns="48349" numCol="1" anchor="t" anchorCtr="0" compatLnSpc="1">
            <a:prstTxWarp prst="textNoShape">
              <a:avLst/>
            </a:prstTxWarp>
          </a:bodyPr>
          <a:lstStyle>
            <a:defPPr>
              <a:defRPr lang="fr-FR"/>
            </a:defPPr>
            <a:lvl1pPr marL="0" algn="l" defTabSz="483489" rtl="0" eaLnBrk="1" latinLnBrk="0" hangingPunct="1">
              <a:defRPr sz="1900" kern="1200">
                <a:solidFill>
                  <a:schemeClr val="tx1"/>
                </a:solidFill>
                <a:latin typeface="+mn-lt"/>
                <a:ea typeface="+mn-ea"/>
                <a:cs typeface="+mn-cs"/>
              </a:defRPr>
            </a:lvl1pPr>
            <a:lvl2pPr marL="483489" algn="l" defTabSz="483489" rtl="0" eaLnBrk="1" latinLnBrk="0" hangingPunct="1">
              <a:defRPr sz="1900" kern="1200">
                <a:solidFill>
                  <a:schemeClr val="tx1"/>
                </a:solidFill>
                <a:latin typeface="+mn-lt"/>
                <a:ea typeface="+mn-ea"/>
                <a:cs typeface="+mn-cs"/>
              </a:defRPr>
            </a:lvl2pPr>
            <a:lvl3pPr marL="966978" algn="l" defTabSz="483489" rtl="0" eaLnBrk="1" latinLnBrk="0" hangingPunct="1">
              <a:defRPr sz="1900" kern="1200">
                <a:solidFill>
                  <a:schemeClr val="tx1"/>
                </a:solidFill>
                <a:latin typeface="+mn-lt"/>
                <a:ea typeface="+mn-ea"/>
                <a:cs typeface="+mn-cs"/>
              </a:defRPr>
            </a:lvl3pPr>
            <a:lvl4pPr marL="1450467" algn="l" defTabSz="483489" rtl="0" eaLnBrk="1" latinLnBrk="0" hangingPunct="1">
              <a:defRPr sz="1900" kern="1200">
                <a:solidFill>
                  <a:schemeClr val="tx1"/>
                </a:solidFill>
                <a:latin typeface="+mn-lt"/>
                <a:ea typeface="+mn-ea"/>
                <a:cs typeface="+mn-cs"/>
              </a:defRPr>
            </a:lvl4pPr>
            <a:lvl5pPr marL="1933956" algn="l" defTabSz="483489" rtl="0" eaLnBrk="1" latinLnBrk="0" hangingPunct="1">
              <a:defRPr sz="1900" kern="1200">
                <a:solidFill>
                  <a:schemeClr val="tx1"/>
                </a:solidFill>
                <a:latin typeface="+mn-lt"/>
                <a:ea typeface="+mn-ea"/>
                <a:cs typeface="+mn-cs"/>
              </a:defRPr>
            </a:lvl5pPr>
            <a:lvl6pPr marL="2417445" algn="l" defTabSz="483489" rtl="0" eaLnBrk="1" latinLnBrk="0" hangingPunct="1">
              <a:defRPr sz="1900" kern="1200">
                <a:solidFill>
                  <a:schemeClr val="tx1"/>
                </a:solidFill>
                <a:latin typeface="+mn-lt"/>
                <a:ea typeface="+mn-ea"/>
                <a:cs typeface="+mn-cs"/>
              </a:defRPr>
            </a:lvl6pPr>
            <a:lvl7pPr marL="2900934" algn="l" defTabSz="483489" rtl="0" eaLnBrk="1" latinLnBrk="0" hangingPunct="1">
              <a:defRPr sz="1900" kern="1200">
                <a:solidFill>
                  <a:schemeClr val="tx1"/>
                </a:solidFill>
                <a:latin typeface="+mn-lt"/>
                <a:ea typeface="+mn-ea"/>
                <a:cs typeface="+mn-cs"/>
              </a:defRPr>
            </a:lvl7pPr>
            <a:lvl8pPr marL="3384423" algn="l" defTabSz="483489" rtl="0" eaLnBrk="1" latinLnBrk="0" hangingPunct="1">
              <a:defRPr sz="1900" kern="1200">
                <a:solidFill>
                  <a:schemeClr val="tx1"/>
                </a:solidFill>
                <a:latin typeface="+mn-lt"/>
                <a:ea typeface="+mn-ea"/>
                <a:cs typeface="+mn-cs"/>
              </a:defRPr>
            </a:lvl8pPr>
            <a:lvl9pPr marL="3867912" algn="l" defTabSz="483489" rtl="0" eaLnBrk="1" latinLnBrk="0" hangingPunct="1">
              <a:defRPr sz="1900" kern="1200">
                <a:solidFill>
                  <a:schemeClr val="tx1"/>
                </a:solidFill>
                <a:latin typeface="+mn-lt"/>
                <a:ea typeface="+mn-ea"/>
                <a:cs typeface="+mn-cs"/>
              </a:defRPr>
            </a:lvl9pPr>
          </a:lstStyle>
          <a:p>
            <a:r>
              <a:rPr lang="fr-FR" sz="1200" dirty="0">
                <a:latin typeface="Comic Sans MS" panose="030F0702030302020204" pitchFamily="66" charset="0"/>
              </a:rPr>
              <a:t>Il a été une nouvelle fois confié au Yacht Club de Quiberon l’organisation de l’édition 2024 du Rallye Passeport Morbihan.</a:t>
            </a:r>
          </a:p>
          <a:p>
            <a:r>
              <a:rPr lang="fr-FR" sz="1200" dirty="0">
                <a:latin typeface="Comic Sans MS" panose="030F0702030302020204" pitchFamily="66" charset="0"/>
              </a:rPr>
              <a:t>Le succès de cette épreuve ne faiblit pas puisque les 40 bateaux inscrits (vedettes et voiliers) étaient satisfaits du parcours qui s’est clôturé le dimanche 21 juillet par un diner festif au Yacht Club à Port Haliguen.</a:t>
            </a:r>
          </a:p>
        </p:txBody>
      </p:sp>
      <p:grpSp>
        <p:nvGrpSpPr>
          <p:cNvPr id="16" name="Groupe 15"/>
          <p:cNvGrpSpPr/>
          <p:nvPr/>
        </p:nvGrpSpPr>
        <p:grpSpPr>
          <a:xfrm>
            <a:off x="1284011" y="431453"/>
            <a:ext cx="4619355" cy="538111"/>
            <a:chOff x="0" y="429112"/>
            <a:chExt cx="3998464" cy="416458"/>
          </a:xfrm>
          <a:solidFill>
            <a:schemeClr val="accent2">
              <a:lumMod val="60000"/>
              <a:lumOff val="40000"/>
            </a:schemeClr>
          </a:solidFill>
          <a:scene3d>
            <a:camera prst="orthographicFront"/>
            <a:lightRig rig="flat" dir="t"/>
          </a:scene3d>
        </p:grpSpPr>
        <p:sp>
          <p:nvSpPr>
            <p:cNvPr id="19" name="Rectangle à coins arrondis 18"/>
            <p:cNvSpPr/>
            <p:nvPr/>
          </p:nvSpPr>
          <p:spPr>
            <a:xfrm>
              <a:off x="0" y="429112"/>
              <a:ext cx="3998464" cy="416458"/>
            </a:xfrm>
            <a:prstGeom prst="roundRect">
              <a:avLst/>
            </a:prstGeom>
            <a:grpFill/>
            <a:sp3d prstMaterial="plastic">
              <a:bevelT w="120900" h="88900"/>
              <a:bevelB w="88900" h="31750" prst="angle"/>
            </a:sp3d>
          </p:spPr>
          <p:style>
            <a:lnRef idx="0">
              <a:schemeClr val="lt2">
                <a:hueOff val="0"/>
                <a:satOff val="0"/>
                <a:lumOff val="0"/>
                <a:alphaOff val="0"/>
              </a:schemeClr>
            </a:lnRef>
            <a:fillRef idx="3">
              <a:schemeClr val="dk2">
                <a:hueOff val="0"/>
                <a:satOff val="0"/>
                <a:lumOff val="0"/>
                <a:alphaOff val="0"/>
              </a:schemeClr>
            </a:fillRef>
            <a:effectRef idx="2">
              <a:schemeClr val="dk2">
                <a:hueOff val="0"/>
                <a:satOff val="0"/>
                <a:lumOff val="0"/>
                <a:alphaOff val="0"/>
              </a:schemeClr>
            </a:effectRef>
            <a:fontRef idx="minor">
              <a:schemeClr val="lt1"/>
            </a:fontRef>
          </p:style>
        </p:sp>
        <p:sp>
          <p:nvSpPr>
            <p:cNvPr id="20" name="Rectangle 19"/>
            <p:cNvSpPr/>
            <p:nvPr/>
          </p:nvSpPr>
          <p:spPr>
            <a:xfrm>
              <a:off x="20330" y="449442"/>
              <a:ext cx="3957804" cy="375798"/>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57150" marR="0" lvl="0" indent="0" algn="ctr" defTabSz="400050" eaLnBrk="1" fontAlgn="auto" latinLnBrk="0" hangingPunct="1">
                <a:lnSpc>
                  <a:spcPct val="90000"/>
                </a:lnSpc>
                <a:spcBef>
                  <a:spcPct val="0"/>
                </a:spcBef>
                <a:spcAft>
                  <a:spcPct val="15000"/>
                </a:spcAft>
                <a:buClrTx/>
                <a:buSzTx/>
                <a:buFontTx/>
                <a:buNone/>
                <a:tabLst/>
                <a:defRPr/>
              </a:pPr>
              <a:r>
                <a:rPr lang="fr-FR" sz="2000" b="1" i="1" kern="1200" dirty="0">
                  <a:solidFill>
                    <a:srgbClr val="0070C0"/>
                  </a:solidFill>
                  <a:latin typeface="Comic Sans MS" pitchFamily="66" charset="0"/>
                </a:rPr>
                <a:t>Retour sur le 3</a:t>
              </a:r>
              <a:r>
                <a:rPr lang="fr-FR" sz="2000" b="1" i="1" kern="1200" baseline="30000" dirty="0">
                  <a:solidFill>
                    <a:srgbClr val="0070C0"/>
                  </a:solidFill>
                  <a:latin typeface="Comic Sans MS" pitchFamily="66" charset="0"/>
                </a:rPr>
                <a:t>ème</a:t>
              </a:r>
              <a:r>
                <a:rPr lang="fr-FR" sz="2000" b="1" i="1" kern="1200" dirty="0">
                  <a:solidFill>
                    <a:srgbClr val="0070C0"/>
                  </a:solidFill>
                  <a:latin typeface="Comic Sans MS" pitchFamily="66" charset="0"/>
                </a:rPr>
                <a:t> trimestre</a:t>
              </a:r>
            </a:p>
          </p:txBody>
        </p:sp>
      </p:grpSp>
    </p:spTree>
    <p:extLst>
      <p:ext uri="{BB962C8B-B14F-4D97-AF65-F5344CB8AC3E}">
        <p14:creationId xmlns:p14="http://schemas.microsoft.com/office/powerpoint/2010/main" val="2137780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90963E90-8C45-35CF-F37F-B4638CAFE480}"/>
              </a:ext>
            </a:extLst>
          </p:cNvPr>
          <p:cNvSpPr>
            <a:spLocks noGrp="1"/>
          </p:cNvSpPr>
          <p:nvPr>
            <p:ph type="sldNum" sz="quarter" idx="12"/>
          </p:nvPr>
        </p:nvSpPr>
        <p:spPr/>
        <p:txBody>
          <a:bodyPr/>
          <a:lstStyle/>
          <a:p>
            <a:fld id="{AA425E13-50D9-5B42-8A58-2E075F11B4AE}" type="slidenum">
              <a:rPr lang="fr-FR" sz="1100" b="1" i="1" smtClean="0">
                <a:solidFill>
                  <a:schemeClr val="tx1"/>
                </a:solidFill>
                <a:latin typeface="Comic Sans MS" pitchFamily="66" charset="0"/>
              </a:rPr>
              <a:pPr/>
              <a:t>3</a:t>
            </a:fld>
            <a:endParaRPr lang="fr-FR" sz="1100" b="1" i="1" dirty="0">
              <a:solidFill>
                <a:schemeClr val="tx1"/>
              </a:solidFill>
              <a:latin typeface="Comic Sans MS" pitchFamily="66" charset="0"/>
            </a:endParaRPr>
          </a:p>
        </p:txBody>
      </p:sp>
      <p:pic>
        <p:nvPicPr>
          <p:cNvPr id="8" name="Image 7"/>
          <p:cNvPicPr/>
          <p:nvPr/>
        </p:nvPicPr>
        <p:blipFill rotWithShape="1">
          <a:blip r:embed="rId2">
            <a:alphaModFix amt="97000"/>
            <a:extLst>
              <a:ext uri="{28A0092B-C50C-407E-A947-70E740481C1C}">
                <a14:useLocalDpi xmlns:a14="http://schemas.microsoft.com/office/drawing/2010/main" val="0"/>
              </a:ext>
            </a:extLst>
          </a:blip>
          <a:srcRect b="55471"/>
          <a:stretch/>
        </p:blipFill>
        <p:spPr bwMode="auto">
          <a:xfrm>
            <a:off x="6488468" y="457721"/>
            <a:ext cx="406778" cy="29584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53640926-AAD7-44d8-BBD7-CCE9431645EC}">
              <a14:shadowObscured xmlns:a14="http://schemas.microsoft.com/office/drawing/2010/main" xmlns=""/>
            </a:ext>
          </a:extLst>
        </p:spPr>
      </p:pic>
      <p:sp>
        <p:nvSpPr>
          <p:cNvPr id="9" name="ZoneTexte 8"/>
          <p:cNvSpPr txBox="1"/>
          <p:nvPr/>
        </p:nvSpPr>
        <p:spPr>
          <a:xfrm>
            <a:off x="287595" y="3469662"/>
            <a:ext cx="6740592" cy="6063198"/>
          </a:xfrm>
          <a:prstGeom prst="rect">
            <a:avLst/>
          </a:prstGeom>
          <a:noFill/>
          <a:ln>
            <a:noFill/>
          </a:ln>
        </p:spPr>
        <p:txBody>
          <a:bodyPr wrap="square" rtlCol="0">
            <a:spAutoFit/>
          </a:bodyPr>
          <a:lstStyle/>
          <a:p>
            <a:pPr algn="ctr"/>
            <a:r>
              <a:rPr lang="fr-FR" sz="1600" b="1" dirty="0">
                <a:latin typeface="Comic Sans MS" pitchFamily="66" charset="0"/>
              </a:rPr>
              <a:t>Bilan 2023 de la SNSM</a:t>
            </a:r>
          </a:p>
          <a:p>
            <a:r>
              <a:rPr lang="fr-FR" sz="1200" dirty="0">
                <a:latin typeface="Comic Sans MS" pitchFamily="66" charset="0"/>
              </a:rPr>
              <a:t>A l’issue d’une année 2023 chargée, la SNSM dresse le bilan de ses missions</a:t>
            </a:r>
          </a:p>
          <a:p>
            <a:r>
              <a:rPr lang="fr-FR" sz="1200" dirty="0">
                <a:latin typeface="Comic Sans MS" pitchFamily="66" charset="0"/>
              </a:rPr>
              <a:t>opérationnelles. </a:t>
            </a:r>
          </a:p>
          <a:p>
            <a:r>
              <a:rPr lang="fr-FR" sz="1200" dirty="0">
                <a:latin typeface="Comic Sans MS" pitchFamily="66" charset="0"/>
              </a:rPr>
              <a:t>Sauvetages en mer, transports sanitaires, surveillance des plages et des baignades, dispositifs prévisionnels de secours, missions de sécurité civile, vigies marées, dispersions de cendres en mer… les activités des sauveteurs ont été denses l’an passé, mais s’avèrent stables par rapport à 2022.</a:t>
            </a:r>
          </a:p>
          <a:p>
            <a:r>
              <a:rPr lang="fr-FR" sz="1200" dirty="0">
                <a:latin typeface="Comic Sans MS" pitchFamily="66" charset="0"/>
              </a:rPr>
              <a:t>En 2023, les Sauveteurs en Mer ont réalisé plus de 7 000 interventions pour 20 400 personnes prises en charge, de la plage au large, dont 9 900 ont été soignées dans les postes de secours cet été et plus de 10 000 secourues en mer. </a:t>
            </a:r>
          </a:p>
          <a:p>
            <a:r>
              <a:rPr lang="fr-FR" sz="1200" dirty="0">
                <a:latin typeface="Comic Sans MS" pitchFamily="66" charset="0"/>
              </a:rPr>
              <a:t>Au total, sans compter les formations, ce sont ainsi plus de 8 380 heures d’interventions en mer et 12 880 heures d’exercices en mer que les sauveteurs bénévoles de la SNSM ont réalisé. </a:t>
            </a:r>
          </a:p>
          <a:p>
            <a:r>
              <a:rPr lang="fr-FR" sz="1200" dirty="0">
                <a:latin typeface="Comic Sans MS" pitchFamily="66" charset="0"/>
              </a:rPr>
              <a:t>NB : A noter que les DPS (Dispositifs prévisionnels de secours) ou autres missions de sécurité civile réalisés par les nageurs sauveteurs ne sont pas comptabilisés ici.</a:t>
            </a:r>
          </a:p>
          <a:p>
            <a:endParaRPr lang="fr-FR" sz="1200" dirty="0">
              <a:latin typeface="Comic Sans MS" pitchFamily="66" charset="0"/>
            </a:endParaRPr>
          </a:p>
          <a:p>
            <a:r>
              <a:rPr lang="fr-FR" sz="1200" dirty="0">
                <a:latin typeface="Comic Sans MS" pitchFamily="66" charset="0"/>
              </a:rPr>
              <a:t>Qui est concerné ?</a:t>
            </a:r>
          </a:p>
          <a:p>
            <a:r>
              <a:rPr lang="fr-FR" sz="1200" dirty="0">
                <a:latin typeface="Comic Sans MS" pitchFamily="66" charset="0"/>
              </a:rPr>
              <a:t>76 % des personnes secourues en mer pratiquaient la plaisance à moteur ou à voile, les professionnels de la mer étant concernés par le reste des interventions (pêcheurs…).</a:t>
            </a:r>
          </a:p>
          <a:p>
            <a:r>
              <a:rPr lang="fr-FR" sz="1200" dirty="0">
                <a:latin typeface="Comic Sans MS" pitchFamily="66" charset="0"/>
              </a:rPr>
              <a:t>Le nombre d’embarcations assistées s’avère stable par rapport à l’an dernier et la SNSM poursuit son travail de prévention auprès des pratiquants de sports nautiques. Les dangers liés à ces nouveaux loisirs restent une préoccupation. </a:t>
            </a:r>
          </a:p>
          <a:p>
            <a:r>
              <a:rPr lang="fr-FR" sz="1200" dirty="0">
                <a:latin typeface="Comic Sans MS" pitchFamily="66" charset="0"/>
              </a:rPr>
              <a:t>L’été, ils font partie des vacanciers les plus secourus dans la bande des 300 mètres</a:t>
            </a:r>
          </a:p>
          <a:p>
            <a:r>
              <a:rPr lang="fr-FR" sz="1200" dirty="0">
                <a:latin typeface="Comic Sans MS" pitchFamily="66" charset="0"/>
              </a:rPr>
              <a:t>après les baigneurs et les usagers de la plage en difficulté. Kite-surfs, kayaks, planches à voile, stand up paddle et surfs sont les flotteurs les plus concernés.</a:t>
            </a:r>
          </a:p>
          <a:p>
            <a:endParaRPr lang="fr-FR" sz="1200" dirty="0">
              <a:latin typeface="Comic Sans MS" pitchFamily="66" charset="0"/>
            </a:endParaRPr>
          </a:p>
          <a:p>
            <a:r>
              <a:rPr lang="fr-FR" sz="1200" dirty="0">
                <a:latin typeface="Comic Sans MS" pitchFamily="66" charset="0"/>
              </a:rPr>
              <a:t>Mobilisée 24H/24, 365j/an, la SNSM porte assistance à toute personne en danger, sous la coordination des CROSS (Centres Régionaux Opérationnels de Surveillance et de Sauvetage) grâce à l’engagement de ses 8 800 bénévoles présents sur les côtes de la Manche, l’Atlantique, la Méditerranée et dans les territoires ultramarins.</a:t>
            </a:r>
          </a:p>
          <a:p>
            <a:endParaRPr lang="fr-FR" sz="1200" dirty="0">
              <a:latin typeface="Comic Sans MS" pitchFamily="66" charset="0"/>
            </a:endParaRPr>
          </a:p>
          <a:p>
            <a:endParaRPr lang="fr-FR" sz="1200" dirty="0">
              <a:latin typeface="Comic Sans MS" pitchFamily="66" charset="0"/>
            </a:endParaRPr>
          </a:p>
        </p:txBody>
      </p:sp>
      <p:grpSp>
        <p:nvGrpSpPr>
          <p:cNvPr id="10" name="Groupe 5"/>
          <p:cNvGrpSpPr/>
          <p:nvPr/>
        </p:nvGrpSpPr>
        <p:grpSpPr>
          <a:xfrm>
            <a:off x="1857181" y="2925613"/>
            <a:ext cx="3645091" cy="544049"/>
            <a:chOff x="0" y="153"/>
            <a:chExt cx="5175514" cy="416458"/>
          </a:xfrm>
          <a:solidFill>
            <a:schemeClr val="accent2"/>
          </a:solidFill>
          <a:scene3d>
            <a:camera prst="orthographicFront"/>
            <a:lightRig rig="flat" dir="t"/>
          </a:scene3d>
        </p:grpSpPr>
        <p:sp>
          <p:nvSpPr>
            <p:cNvPr id="11" name="Rectangle à coins arrondis 10"/>
            <p:cNvSpPr/>
            <p:nvPr/>
          </p:nvSpPr>
          <p:spPr>
            <a:xfrm>
              <a:off x="0" y="153"/>
              <a:ext cx="5175514" cy="416458"/>
            </a:xfrm>
            <a:prstGeom prst="roundRect">
              <a:avLst/>
            </a:prstGeom>
            <a:grpFill/>
            <a:sp3d prstMaterial="plastic">
              <a:bevelT w="120900" h="88900"/>
              <a:bevelB w="88900" h="31750" prst="angle"/>
            </a:sp3d>
          </p:spPr>
          <p:style>
            <a:lnRef idx="0">
              <a:schemeClr val="lt2">
                <a:hueOff val="0"/>
                <a:satOff val="0"/>
                <a:lumOff val="0"/>
                <a:alphaOff val="0"/>
              </a:schemeClr>
            </a:lnRef>
            <a:fillRef idx="3">
              <a:schemeClr val="dk2">
                <a:hueOff val="0"/>
                <a:satOff val="0"/>
                <a:lumOff val="0"/>
                <a:alphaOff val="0"/>
              </a:schemeClr>
            </a:fillRef>
            <a:effectRef idx="2">
              <a:schemeClr val="dk2">
                <a:hueOff val="0"/>
                <a:satOff val="0"/>
                <a:lumOff val="0"/>
                <a:alphaOff val="0"/>
              </a:schemeClr>
            </a:effectRef>
            <a:fontRef idx="minor">
              <a:schemeClr val="lt1"/>
            </a:fontRef>
          </p:style>
        </p:sp>
        <p:sp>
          <p:nvSpPr>
            <p:cNvPr id="12" name="Rectangle 11"/>
            <p:cNvSpPr/>
            <p:nvPr/>
          </p:nvSpPr>
          <p:spPr>
            <a:xfrm>
              <a:off x="20330" y="20483"/>
              <a:ext cx="4858756" cy="375798"/>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R="0" lvl="0" algn="ctr" defTabSz="533400" eaLnBrk="1" fontAlgn="auto" latinLnBrk="0" hangingPunct="1">
                <a:lnSpc>
                  <a:spcPct val="90000"/>
                </a:lnSpc>
                <a:spcBef>
                  <a:spcPct val="0"/>
                </a:spcBef>
                <a:spcAft>
                  <a:spcPct val="35000"/>
                </a:spcAft>
                <a:buClrTx/>
                <a:buSzTx/>
                <a:buFontTx/>
                <a:tabLst/>
                <a:defRPr/>
              </a:pPr>
              <a:r>
                <a:rPr lang="fr-FR" sz="2400" b="1" i="1" kern="1200" dirty="0">
                  <a:solidFill>
                    <a:srgbClr val="0070C0"/>
                  </a:solidFill>
                  <a:latin typeface="Comic Sans MS" pitchFamily="66" charset="0"/>
                </a:rPr>
                <a:t>Sécurité</a:t>
              </a:r>
              <a:endParaRPr lang="fr-FR" sz="2400" kern="1200" dirty="0">
                <a:solidFill>
                  <a:srgbClr val="0070C0"/>
                </a:solidFill>
              </a:endParaRPr>
            </a:p>
          </p:txBody>
        </p:sp>
      </p:grpSp>
      <p:sp>
        <p:nvSpPr>
          <p:cNvPr id="13" name="ZoneTexte 12"/>
          <p:cNvSpPr txBox="1"/>
          <p:nvPr/>
        </p:nvSpPr>
        <p:spPr>
          <a:xfrm>
            <a:off x="117827" y="568897"/>
            <a:ext cx="6317747" cy="369332"/>
          </a:xfrm>
          <a:prstGeom prst="rect">
            <a:avLst/>
          </a:prstGeom>
          <a:noFill/>
        </p:spPr>
        <p:txBody>
          <a:bodyPr wrap="square" rtlCol="0">
            <a:spAutoFit/>
          </a:bodyPr>
          <a:lstStyle/>
          <a:p>
            <a:r>
              <a:rPr lang="fr-FR" b="1" u="sng" dirty="0">
                <a:solidFill>
                  <a:srgbClr val="FF0000"/>
                </a:solidFill>
                <a:latin typeface="Comic Sans MS" pitchFamily="66" charset="0"/>
              </a:rPr>
              <a:t>Challenge Voiles STELLANTIS du 20 au 22 septembre</a:t>
            </a:r>
          </a:p>
        </p:txBody>
      </p:sp>
      <p:pic>
        <p:nvPicPr>
          <p:cNvPr id="14" name="Picture 2"/>
          <p:cNvPicPr>
            <a:picLocks noChangeAspect="1" noChangeArrowheads="1"/>
          </p:cNvPicPr>
          <p:nvPr/>
        </p:nvPicPr>
        <p:blipFill>
          <a:blip r:embed="rId3"/>
          <a:srcRect/>
          <a:stretch>
            <a:fillRect/>
          </a:stretch>
        </p:blipFill>
        <p:spPr bwMode="auto">
          <a:xfrm>
            <a:off x="3662614" y="938229"/>
            <a:ext cx="1150788" cy="306423"/>
          </a:xfrm>
          <a:prstGeom prst="rect">
            <a:avLst/>
          </a:prstGeom>
          <a:noFill/>
          <a:ln w="9525">
            <a:noFill/>
            <a:miter lim="800000"/>
            <a:headEnd/>
            <a:tailEnd/>
          </a:ln>
          <a:effectLst/>
        </p:spPr>
      </p:pic>
      <p:sp>
        <p:nvSpPr>
          <p:cNvPr id="16" name="ZoneTexte 15"/>
          <p:cNvSpPr txBox="1"/>
          <p:nvPr/>
        </p:nvSpPr>
        <p:spPr>
          <a:xfrm>
            <a:off x="1574260" y="1244652"/>
            <a:ext cx="4056724" cy="1384995"/>
          </a:xfrm>
          <a:prstGeom prst="rect">
            <a:avLst/>
          </a:prstGeom>
          <a:noFill/>
          <a:ln>
            <a:noFill/>
          </a:ln>
        </p:spPr>
        <p:txBody>
          <a:bodyPr wrap="square" rtlCol="0">
            <a:spAutoFit/>
          </a:bodyPr>
          <a:lstStyle/>
          <a:p>
            <a:r>
              <a:rPr lang="fr-FR" sz="1200" dirty="0">
                <a:latin typeface="Comic Sans MS" pitchFamily="66" charset="0"/>
              </a:rPr>
              <a:t>Pour ce dernier événement sur l’eau, le Yacht Club a reçu pendant 3 jours le Challenge Voiles STELLANTIS (ex challenge PSA).</a:t>
            </a:r>
          </a:p>
          <a:p>
            <a:r>
              <a:rPr lang="fr-FR" sz="1200" dirty="0">
                <a:latin typeface="Comic Sans MS" pitchFamily="66" charset="0"/>
              </a:rPr>
              <a:t>Les 70 équipiers répartis sur 10 Grand Surprise se sont affrontés pendant 6 régates dans la baie et autour de Houat et ont été enchanté de ce rassemblement. A bientôt, peut être dès 2025.</a:t>
            </a:r>
          </a:p>
        </p:txBody>
      </p:sp>
      <p:pic>
        <p:nvPicPr>
          <p:cNvPr id="17" name="Picture 5" descr="F:\2024\Challenge Stellantis 2024\Stel1.jpg"/>
          <p:cNvPicPr>
            <a:picLocks noChangeAspect="1" noChangeArrowheads="1"/>
          </p:cNvPicPr>
          <p:nvPr/>
        </p:nvPicPr>
        <p:blipFill>
          <a:blip r:embed="rId4"/>
          <a:srcRect/>
          <a:stretch>
            <a:fillRect/>
          </a:stretch>
        </p:blipFill>
        <p:spPr bwMode="auto">
          <a:xfrm>
            <a:off x="5869061" y="1244652"/>
            <a:ext cx="1159126" cy="1389705"/>
          </a:xfrm>
          <a:prstGeom prst="rect">
            <a:avLst/>
          </a:prstGeom>
          <a:noFill/>
        </p:spPr>
      </p:pic>
      <p:pic>
        <p:nvPicPr>
          <p:cNvPr id="18" name="Picture 6"/>
          <p:cNvPicPr>
            <a:picLocks noChangeAspect="1" noChangeArrowheads="1"/>
          </p:cNvPicPr>
          <p:nvPr/>
        </p:nvPicPr>
        <p:blipFill>
          <a:blip r:embed="rId5"/>
          <a:srcRect/>
          <a:stretch>
            <a:fillRect/>
          </a:stretch>
        </p:blipFill>
        <p:spPr bwMode="auto">
          <a:xfrm>
            <a:off x="287595" y="1367830"/>
            <a:ext cx="1127625" cy="1046186"/>
          </a:xfrm>
          <a:prstGeom prst="rect">
            <a:avLst/>
          </a:prstGeom>
          <a:noFill/>
          <a:ln w="9525">
            <a:noFill/>
            <a:miter lim="800000"/>
            <a:headEnd/>
            <a:tailEnd/>
          </a:ln>
          <a:effectLst/>
        </p:spPr>
      </p:pic>
    </p:spTree>
    <p:extLst>
      <p:ext uri="{BB962C8B-B14F-4D97-AF65-F5344CB8AC3E}">
        <p14:creationId xmlns:p14="http://schemas.microsoft.com/office/powerpoint/2010/main" val="2137780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71AA87A1-0612-FC9D-0F78-D900A9806FE6}"/>
              </a:ext>
            </a:extLst>
          </p:cNvPr>
          <p:cNvSpPr>
            <a:spLocks noGrp="1"/>
          </p:cNvSpPr>
          <p:nvPr>
            <p:ph type="sldNum" sz="quarter" idx="12"/>
          </p:nvPr>
        </p:nvSpPr>
        <p:spPr/>
        <p:txBody>
          <a:bodyPr/>
          <a:lstStyle/>
          <a:p>
            <a:fld id="{AA425E13-50D9-5B42-8A58-2E075F11B4AE}" type="slidenum">
              <a:rPr lang="fr-FR" sz="1100" b="1" i="1" smtClean="0">
                <a:solidFill>
                  <a:schemeClr val="tx1"/>
                </a:solidFill>
                <a:latin typeface="Comic Sans MS" pitchFamily="66" charset="0"/>
              </a:rPr>
              <a:pPr/>
              <a:t>4</a:t>
            </a:fld>
            <a:endParaRPr lang="fr-FR" sz="1100" b="1" i="1" dirty="0">
              <a:solidFill>
                <a:schemeClr val="tx1"/>
              </a:solidFill>
              <a:latin typeface="Comic Sans MS" pitchFamily="66" charset="0"/>
            </a:endParaRPr>
          </a:p>
        </p:txBody>
      </p:sp>
      <p:sp>
        <p:nvSpPr>
          <p:cNvPr id="6" name="ZoneTexte 5">
            <a:extLst>
              <a:ext uri="{FF2B5EF4-FFF2-40B4-BE49-F238E27FC236}">
                <a16:creationId xmlns:a16="http://schemas.microsoft.com/office/drawing/2014/main" id="{A9C988B6-6106-9460-6C61-6B412474F8C8}"/>
              </a:ext>
            </a:extLst>
          </p:cNvPr>
          <p:cNvSpPr txBox="1"/>
          <p:nvPr/>
        </p:nvSpPr>
        <p:spPr>
          <a:xfrm>
            <a:off x="824346" y="3843731"/>
            <a:ext cx="6339506" cy="2800767"/>
          </a:xfrm>
          <a:prstGeom prst="rect">
            <a:avLst/>
          </a:prstGeom>
          <a:noFill/>
          <a:ln>
            <a:noFill/>
          </a:ln>
        </p:spPr>
        <p:txBody>
          <a:bodyPr wrap="square" rtlCol="0">
            <a:spAutoFit/>
          </a:bodyPr>
          <a:lstStyle/>
          <a:p>
            <a:pPr algn="ctr"/>
            <a:r>
              <a:rPr lang="fr-FR" sz="1600" b="1" dirty="0">
                <a:latin typeface="Comic Sans MS" pitchFamily="66" charset="0"/>
              </a:rPr>
              <a:t>Voici quelques rappels sur « La vie au port »</a:t>
            </a:r>
          </a:p>
          <a:p>
            <a:pPr algn="ctr"/>
            <a:endParaRPr lang="fr-FR" sz="1600" b="1" dirty="0">
              <a:latin typeface="Comic Sans MS" pitchFamily="66" charset="0"/>
            </a:endParaRPr>
          </a:p>
          <a:p>
            <a:pPr marL="171450" indent="-171450">
              <a:buFontTx/>
              <a:buChar char="-"/>
            </a:pPr>
            <a:r>
              <a:rPr lang="fr-FR" sz="1200" dirty="0">
                <a:latin typeface="Comic Sans MS" pitchFamily="66" charset="0"/>
              </a:rPr>
              <a:t>s’efforcer de ne gêner personne,</a:t>
            </a:r>
          </a:p>
          <a:p>
            <a:pPr marL="171450" indent="-171450">
              <a:buFontTx/>
              <a:buChar char="-"/>
            </a:pPr>
            <a:r>
              <a:rPr lang="fr-FR" sz="1200" dirty="0">
                <a:latin typeface="Comic Sans MS" pitchFamily="66" charset="0"/>
              </a:rPr>
              <a:t>Mettre des défenses propres le long du bord,</a:t>
            </a:r>
          </a:p>
          <a:p>
            <a:pPr marL="171450" indent="-171450">
              <a:buFontTx/>
              <a:buChar char="-"/>
            </a:pPr>
            <a:r>
              <a:rPr lang="fr-FR" sz="1200" dirty="0">
                <a:latin typeface="Comic Sans MS" pitchFamily="66" charset="0"/>
              </a:rPr>
              <a:t>Se mettre dans le même sens que les autres yachts,</a:t>
            </a:r>
          </a:p>
          <a:p>
            <a:pPr marL="171450" indent="-171450">
              <a:buFontTx/>
              <a:buChar char="-"/>
            </a:pPr>
            <a:r>
              <a:rPr lang="fr-FR" sz="1200" dirty="0">
                <a:latin typeface="Comic Sans MS" pitchFamily="66" charset="0"/>
              </a:rPr>
              <a:t>Passer toujours le plus loin possible sur l’AV du grand mat,</a:t>
            </a:r>
          </a:p>
          <a:p>
            <a:pPr marL="171450" indent="-171450">
              <a:buFontTx/>
              <a:buChar char="-"/>
            </a:pPr>
            <a:r>
              <a:rPr lang="fr-FR" sz="1200" dirty="0">
                <a:latin typeface="Comic Sans MS" pitchFamily="66" charset="0"/>
              </a:rPr>
              <a:t>Disposer des essuie-pieds,</a:t>
            </a:r>
          </a:p>
          <a:p>
            <a:pPr marL="171450" indent="-171450">
              <a:buFontTx/>
              <a:buChar char="-"/>
            </a:pPr>
            <a:r>
              <a:rPr lang="fr-FR" sz="1200" dirty="0">
                <a:latin typeface="Comic Sans MS" pitchFamily="66" charset="0"/>
              </a:rPr>
              <a:t>Porter des espadrilles pour ne pas abimer les ponts (</a:t>
            </a:r>
            <a:r>
              <a:rPr lang="fr-FR" sz="1200" i="1" dirty="0">
                <a:latin typeface="Comic Sans MS" pitchFamily="66" charset="0"/>
              </a:rPr>
              <a:t>et pourquoi pas des pantoufles</a:t>
            </a:r>
            <a:r>
              <a:rPr lang="fr-FR" sz="1200" dirty="0">
                <a:latin typeface="Comic Sans MS" pitchFamily="66" charset="0"/>
              </a:rPr>
              <a:t>),</a:t>
            </a:r>
          </a:p>
          <a:p>
            <a:pPr marL="171450" indent="-171450">
              <a:buFontTx/>
              <a:buChar char="-"/>
            </a:pPr>
            <a:r>
              <a:rPr lang="fr-FR" sz="1200" dirty="0">
                <a:latin typeface="Comic Sans MS" pitchFamily="66" charset="0"/>
              </a:rPr>
              <a:t>Présenter toujours un bateau propre, bien tenu, les amarres, les écoutes et les drisses surliées et disposer soigneusement,</a:t>
            </a:r>
          </a:p>
          <a:p>
            <a:pPr marL="171450" indent="-171450">
              <a:buFontTx/>
              <a:buChar char="-"/>
            </a:pPr>
            <a:r>
              <a:rPr lang="fr-FR" sz="1200" dirty="0">
                <a:latin typeface="Comic Sans MS" pitchFamily="66" charset="0"/>
              </a:rPr>
              <a:t>Rendre visite aux membres du Yacht Club du Port d’Escale,</a:t>
            </a:r>
          </a:p>
          <a:p>
            <a:pPr marL="171450" indent="-171450">
              <a:buFontTx/>
              <a:buChar char="-"/>
            </a:pPr>
            <a:r>
              <a:rPr lang="fr-FR" sz="1200" dirty="0">
                <a:latin typeface="Comic Sans MS" pitchFamily="66" charset="0"/>
              </a:rPr>
              <a:t>S’efforcer en toute circonstance de pratiquer la voile avec bon sens, bon gout et correction.</a:t>
            </a:r>
          </a:p>
          <a:p>
            <a:pPr marL="171450" indent="-171450">
              <a:buFontTx/>
              <a:buChar char="-"/>
            </a:pPr>
            <a:endParaRPr lang="fr-FR" sz="1200" dirty="0">
              <a:latin typeface="Comic Sans MS" pitchFamily="66" charset="0"/>
            </a:endParaRPr>
          </a:p>
        </p:txBody>
      </p:sp>
      <p:grpSp>
        <p:nvGrpSpPr>
          <p:cNvPr id="7" name="Groupe 5">
            <a:extLst>
              <a:ext uri="{FF2B5EF4-FFF2-40B4-BE49-F238E27FC236}">
                <a16:creationId xmlns:a16="http://schemas.microsoft.com/office/drawing/2014/main" id="{84164B45-42B0-9675-A3ED-C70D31542783}"/>
              </a:ext>
            </a:extLst>
          </p:cNvPr>
          <p:cNvGrpSpPr/>
          <p:nvPr/>
        </p:nvGrpSpPr>
        <p:grpSpPr>
          <a:xfrm>
            <a:off x="2256711" y="3183187"/>
            <a:ext cx="3645091" cy="544049"/>
            <a:chOff x="0" y="153"/>
            <a:chExt cx="5175514" cy="416458"/>
          </a:xfrm>
          <a:solidFill>
            <a:schemeClr val="accent2"/>
          </a:solidFill>
          <a:scene3d>
            <a:camera prst="orthographicFront"/>
            <a:lightRig rig="flat" dir="t"/>
          </a:scene3d>
        </p:grpSpPr>
        <p:sp>
          <p:nvSpPr>
            <p:cNvPr id="8" name="Rectangle à coins arrondis 23">
              <a:extLst>
                <a:ext uri="{FF2B5EF4-FFF2-40B4-BE49-F238E27FC236}">
                  <a16:creationId xmlns:a16="http://schemas.microsoft.com/office/drawing/2014/main" id="{7CA1A556-810F-CF40-5190-AB83E9347A91}"/>
                </a:ext>
              </a:extLst>
            </p:cNvPr>
            <p:cNvSpPr/>
            <p:nvPr/>
          </p:nvSpPr>
          <p:spPr>
            <a:xfrm>
              <a:off x="0" y="153"/>
              <a:ext cx="5175514" cy="416458"/>
            </a:xfrm>
            <a:prstGeom prst="roundRect">
              <a:avLst/>
            </a:prstGeom>
            <a:grpFill/>
            <a:sp3d prstMaterial="plastic">
              <a:bevelT w="120900" h="88900"/>
              <a:bevelB w="88900" h="31750" prst="angle"/>
            </a:sp3d>
          </p:spPr>
          <p:style>
            <a:lnRef idx="0">
              <a:schemeClr val="lt2">
                <a:hueOff val="0"/>
                <a:satOff val="0"/>
                <a:lumOff val="0"/>
                <a:alphaOff val="0"/>
              </a:schemeClr>
            </a:lnRef>
            <a:fillRef idx="3">
              <a:schemeClr val="dk2">
                <a:hueOff val="0"/>
                <a:satOff val="0"/>
                <a:lumOff val="0"/>
                <a:alphaOff val="0"/>
              </a:schemeClr>
            </a:fillRef>
            <a:effectRef idx="2">
              <a:schemeClr val="dk2">
                <a:hueOff val="0"/>
                <a:satOff val="0"/>
                <a:lumOff val="0"/>
                <a:alphaOff val="0"/>
              </a:schemeClr>
            </a:effectRef>
            <a:fontRef idx="minor">
              <a:schemeClr val="lt1"/>
            </a:fontRef>
          </p:style>
        </p:sp>
        <p:sp>
          <p:nvSpPr>
            <p:cNvPr id="9" name="Rectangle 8">
              <a:extLst>
                <a:ext uri="{FF2B5EF4-FFF2-40B4-BE49-F238E27FC236}">
                  <a16:creationId xmlns:a16="http://schemas.microsoft.com/office/drawing/2014/main" id="{E4382E23-5663-1127-89CE-B0FB34DD853E}"/>
                </a:ext>
              </a:extLst>
            </p:cNvPr>
            <p:cNvSpPr/>
            <p:nvPr/>
          </p:nvSpPr>
          <p:spPr>
            <a:xfrm>
              <a:off x="20330" y="20483"/>
              <a:ext cx="4858756" cy="375798"/>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R="0" lvl="0" algn="ctr" defTabSz="533400" eaLnBrk="1" fontAlgn="auto" latinLnBrk="0" hangingPunct="1">
                <a:lnSpc>
                  <a:spcPct val="90000"/>
                </a:lnSpc>
                <a:spcBef>
                  <a:spcPct val="0"/>
                </a:spcBef>
                <a:spcAft>
                  <a:spcPct val="35000"/>
                </a:spcAft>
                <a:buClrTx/>
                <a:buSzTx/>
                <a:buFontTx/>
                <a:tabLst/>
                <a:defRPr/>
              </a:pPr>
              <a:r>
                <a:rPr lang="fr-FR" sz="2400" b="1" i="1" kern="1200" dirty="0">
                  <a:solidFill>
                    <a:srgbClr val="0070C0"/>
                  </a:solidFill>
                  <a:latin typeface="Comic Sans MS" pitchFamily="66" charset="0"/>
                </a:rPr>
                <a:t>Etiquette navale</a:t>
              </a:r>
              <a:endParaRPr lang="fr-FR" sz="2400" kern="1200" dirty="0">
                <a:solidFill>
                  <a:srgbClr val="0070C0"/>
                </a:solidFill>
              </a:endParaRPr>
            </a:p>
          </p:txBody>
        </p:sp>
      </p:grpSp>
      <p:pic>
        <p:nvPicPr>
          <p:cNvPr id="10" name="Image 9">
            <a:extLst>
              <a:ext uri="{FF2B5EF4-FFF2-40B4-BE49-F238E27FC236}">
                <a16:creationId xmlns:a16="http://schemas.microsoft.com/office/drawing/2014/main" id="{C92248CE-5621-A384-AFA0-F34D00E693BC}"/>
              </a:ext>
            </a:extLst>
          </p:cNvPr>
          <p:cNvPicPr>
            <a:picLocks noChangeAspect="1"/>
          </p:cNvPicPr>
          <p:nvPr/>
        </p:nvPicPr>
        <p:blipFill>
          <a:blip r:embed="rId2"/>
          <a:stretch>
            <a:fillRect/>
          </a:stretch>
        </p:blipFill>
        <p:spPr>
          <a:xfrm>
            <a:off x="5996632" y="4403105"/>
            <a:ext cx="783978" cy="991617"/>
          </a:xfrm>
          <a:prstGeom prst="rect">
            <a:avLst/>
          </a:prstGeom>
        </p:spPr>
      </p:pic>
      <p:sp>
        <p:nvSpPr>
          <p:cNvPr id="11" name="ZoneTexte 10">
            <a:extLst>
              <a:ext uri="{FF2B5EF4-FFF2-40B4-BE49-F238E27FC236}">
                <a16:creationId xmlns:a16="http://schemas.microsoft.com/office/drawing/2014/main" id="{C89F251F-01C6-8C12-E9BD-6F63FD95BBED}"/>
              </a:ext>
            </a:extLst>
          </p:cNvPr>
          <p:cNvSpPr txBox="1"/>
          <p:nvPr/>
        </p:nvSpPr>
        <p:spPr>
          <a:xfrm>
            <a:off x="1590112" y="1843430"/>
            <a:ext cx="4807974" cy="1015663"/>
          </a:xfrm>
          <a:prstGeom prst="rect">
            <a:avLst/>
          </a:prstGeom>
          <a:noFill/>
          <a:ln w="12700">
            <a:solidFill>
              <a:srgbClr val="CC0000"/>
            </a:solidFill>
          </a:ln>
        </p:spPr>
        <p:txBody>
          <a:bodyPr wrap="square" rtlCol="0">
            <a:spAutoFit/>
          </a:bodyPr>
          <a:lstStyle/>
          <a:p>
            <a:pPr algn="ctr"/>
            <a:r>
              <a:rPr lang="fr-FR" sz="1200" b="1" dirty="0">
                <a:solidFill>
                  <a:srgbClr val="FF0000"/>
                </a:solidFill>
                <a:latin typeface="Comic Sans MS" pitchFamily="66" charset="0"/>
              </a:rPr>
              <a:t>LES NUMÉROS D’ALERTE À CONNAÎTRE ABSOLUMENT</a:t>
            </a:r>
          </a:p>
          <a:p>
            <a:pPr algn="ctr"/>
            <a:r>
              <a:rPr lang="fr-FR" sz="1200" b="1" dirty="0">
                <a:solidFill>
                  <a:srgbClr val="FF0000"/>
                </a:solidFill>
                <a:latin typeface="Comic Sans MS" pitchFamily="66" charset="0"/>
              </a:rPr>
              <a:t>196</a:t>
            </a:r>
            <a:r>
              <a:rPr lang="fr-FR" sz="1200" dirty="0">
                <a:solidFill>
                  <a:srgbClr val="FF0000"/>
                </a:solidFill>
                <a:latin typeface="Comic Sans MS" pitchFamily="66" charset="0"/>
              </a:rPr>
              <a:t> </a:t>
            </a:r>
            <a:r>
              <a:rPr lang="fr-FR" sz="1200" b="1" dirty="0">
                <a:solidFill>
                  <a:srgbClr val="FF0000"/>
                </a:solidFill>
                <a:latin typeface="Comic Sans MS" pitchFamily="66" charset="0"/>
              </a:rPr>
              <a:t>en mer </a:t>
            </a:r>
            <a:r>
              <a:rPr lang="fr-FR" sz="1200" dirty="0">
                <a:latin typeface="Comic Sans MS" pitchFamily="66" charset="0"/>
              </a:rPr>
              <a:t>:</a:t>
            </a:r>
            <a:r>
              <a:rPr lang="fr-FR" sz="1200" dirty="0">
                <a:solidFill>
                  <a:srgbClr val="FF0000"/>
                </a:solidFill>
                <a:latin typeface="Comic Sans MS" pitchFamily="66" charset="0"/>
              </a:rPr>
              <a:t> </a:t>
            </a:r>
            <a:r>
              <a:rPr lang="fr-FR" sz="1200" dirty="0">
                <a:latin typeface="Comic Sans MS" pitchFamily="66" charset="0"/>
              </a:rPr>
              <a:t>il permet de joindre directement les CROSS au moyen d’un téléphone</a:t>
            </a:r>
            <a:r>
              <a:rPr lang="fr-FR" sz="1200" dirty="0">
                <a:solidFill>
                  <a:srgbClr val="FF0000"/>
                </a:solidFill>
                <a:latin typeface="Comic Sans MS" pitchFamily="66" charset="0"/>
              </a:rPr>
              <a:t> </a:t>
            </a:r>
            <a:r>
              <a:rPr lang="fr-FR" sz="1200" b="1" dirty="0">
                <a:solidFill>
                  <a:srgbClr val="FF0000"/>
                </a:solidFill>
                <a:latin typeface="Comic Sans MS" pitchFamily="66" charset="0"/>
              </a:rPr>
              <a:t>(ou Canal 16 de la VHF)</a:t>
            </a:r>
            <a:r>
              <a:rPr lang="fr-FR" sz="1200" b="1" dirty="0">
                <a:latin typeface="Comic Sans MS" pitchFamily="66" charset="0"/>
              </a:rPr>
              <a:t>.</a:t>
            </a:r>
          </a:p>
          <a:p>
            <a:pPr algn="ctr"/>
            <a:r>
              <a:rPr lang="fr-FR" sz="1200" b="1" dirty="0">
                <a:solidFill>
                  <a:srgbClr val="FF0000"/>
                </a:solidFill>
                <a:latin typeface="Comic Sans MS" pitchFamily="66" charset="0"/>
              </a:rPr>
              <a:t>112 depuis la plage </a:t>
            </a:r>
            <a:r>
              <a:rPr lang="fr-FR" sz="1200" dirty="0">
                <a:latin typeface="Comic Sans MS" pitchFamily="66" charset="0"/>
              </a:rPr>
              <a:t>:</a:t>
            </a:r>
            <a:r>
              <a:rPr lang="fr-FR" sz="1200" dirty="0">
                <a:solidFill>
                  <a:srgbClr val="FF0000"/>
                </a:solidFill>
                <a:latin typeface="Comic Sans MS" pitchFamily="66" charset="0"/>
              </a:rPr>
              <a:t> </a:t>
            </a:r>
            <a:r>
              <a:rPr lang="fr-FR" sz="1200" dirty="0">
                <a:latin typeface="Comic Sans MS" pitchFamily="66" charset="0"/>
              </a:rPr>
              <a:t>il permet de joindre les secours pour déclencher une intervention sur le littoral.</a:t>
            </a:r>
          </a:p>
        </p:txBody>
      </p:sp>
      <p:sp>
        <p:nvSpPr>
          <p:cNvPr id="12" name="ZoneTexte 11"/>
          <p:cNvSpPr txBox="1"/>
          <p:nvPr/>
        </p:nvSpPr>
        <p:spPr>
          <a:xfrm>
            <a:off x="1119226" y="782090"/>
            <a:ext cx="5664022" cy="1200329"/>
          </a:xfrm>
          <a:prstGeom prst="rect">
            <a:avLst/>
          </a:prstGeom>
          <a:noFill/>
        </p:spPr>
        <p:txBody>
          <a:bodyPr wrap="square" rtlCol="0">
            <a:spAutoFit/>
          </a:bodyPr>
          <a:lstStyle/>
          <a:p>
            <a:r>
              <a:rPr lang="fr-FR" sz="1200" dirty="0">
                <a:latin typeface="Comic Sans MS" pitchFamily="66" charset="0"/>
              </a:rPr>
              <a:t>Mobilisée 24H/24, 365j/an, la SNSM porte assistance à toute personne en danger, sous la coordination des CROSS (Centres Régionaux Opérationnels de Surveillance et de Sauvetage) grâce à l’engagement de ses 8 800 bénévoles présents sur les côtes de la Manche, l’Atlantique, la Méditerranée et dans les territoires ultramarins.</a:t>
            </a:r>
          </a:p>
          <a:p>
            <a:endParaRPr lang="fr-FR" sz="1200" dirty="0"/>
          </a:p>
        </p:txBody>
      </p:sp>
      <p:pic>
        <p:nvPicPr>
          <p:cNvPr id="13" name="Image 12"/>
          <p:cNvPicPr/>
          <p:nvPr/>
        </p:nvPicPr>
        <p:blipFill rotWithShape="1">
          <a:blip r:embed="rId3">
            <a:alphaModFix amt="97000"/>
            <a:extLst>
              <a:ext uri="{28A0092B-C50C-407E-A947-70E740481C1C}">
                <a14:useLocalDpi xmlns:a14="http://schemas.microsoft.com/office/drawing/2010/main" val="0"/>
              </a:ext>
            </a:extLst>
          </a:blip>
          <a:srcRect b="55471"/>
          <a:stretch/>
        </p:blipFill>
        <p:spPr bwMode="auto">
          <a:xfrm>
            <a:off x="6488468" y="457721"/>
            <a:ext cx="406778" cy="29584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53640926-AAD7-44d8-BBD7-CCE9431645EC}">
              <a14:shadowObscured xmlns:a14="http://schemas.microsoft.com/office/drawing/2010/main" xmlns=""/>
            </a:ext>
          </a:extLst>
        </p:spPr>
      </p:pic>
      <p:grpSp>
        <p:nvGrpSpPr>
          <p:cNvPr id="17" name="Groupe 5">
            <a:extLst>
              <a:ext uri="{FF2B5EF4-FFF2-40B4-BE49-F238E27FC236}">
                <a16:creationId xmlns:a16="http://schemas.microsoft.com/office/drawing/2014/main" id="{84164B45-42B0-9675-A3ED-C70D31542783}"/>
              </a:ext>
            </a:extLst>
          </p:cNvPr>
          <p:cNvGrpSpPr/>
          <p:nvPr/>
        </p:nvGrpSpPr>
        <p:grpSpPr>
          <a:xfrm>
            <a:off x="2171553" y="6462951"/>
            <a:ext cx="3645091" cy="544049"/>
            <a:chOff x="0" y="153"/>
            <a:chExt cx="5175514" cy="416458"/>
          </a:xfrm>
          <a:solidFill>
            <a:schemeClr val="accent2"/>
          </a:solidFill>
          <a:scene3d>
            <a:camera prst="orthographicFront"/>
            <a:lightRig rig="flat" dir="t"/>
          </a:scene3d>
        </p:grpSpPr>
        <p:sp>
          <p:nvSpPr>
            <p:cNvPr id="18" name="Rectangle à coins arrondis 23">
              <a:extLst>
                <a:ext uri="{FF2B5EF4-FFF2-40B4-BE49-F238E27FC236}">
                  <a16:creationId xmlns:a16="http://schemas.microsoft.com/office/drawing/2014/main" id="{7CA1A556-810F-CF40-5190-AB83E9347A91}"/>
                </a:ext>
              </a:extLst>
            </p:cNvPr>
            <p:cNvSpPr/>
            <p:nvPr/>
          </p:nvSpPr>
          <p:spPr>
            <a:xfrm>
              <a:off x="0" y="153"/>
              <a:ext cx="5175514" cy="416458"/>
            </a:xfrm>
            <a:prstGeom prst="roundRect">
              <a:avLst/>
            </a:prstGeom>
            <a:grpFill/>
            <a:sp3d prstMaterial="plastic">
              <a:bevelT w="120900" h="88900"/>
              <a:bevelB w="88900" h="31750" prst="angle"/>
            </a:sp3d>
          </p:spPr>
          <p:style>
            <a:lnRef idx="0">
              <a:schemeClr val="lt2">
                <a:hueOff val="0"/>
                <a:satOff val="0"/>
                <a:lumOff val="0"/>
                <a:alphaOff val="0"/>
              </a:schemeClr>
            </a:lnRef>
            <a:fillRef idx="3">
              <a:schemeClr val="dk2">
                <a:hueOff val="0"/>
                <a:satOff val="0"/>
                <a:lumOff val="0"/>
                <a:alphaOff val="0"/>
              </a:schemeClr>
            </a:fillRef>
            <a:effectRef idx="2">
              <a:schemeClr val="dk2">
                <a:hueOff val="0"/>
                <a:satOff val="0"/>
                <a:lumOff val="0"/>
                <a:alphaOff val="0"/>
              </a:schemeClr>
            </a:effectRef>
            <a:fontRef idx="minor">
              <a:schemeClr val="lt1"/>
            </a:fontRef>
          </p:style>
        </p:sp>
        <p:sp>
          <p:nvSpPr>
            <p:cNvPr id="19" name="Rectangle 18">
              <a:extLst>
                <a:ext uri="{FF2B5EF4-FFF2-40B4-BE49-F238E27FC236}">
                  <a16:creationId xmlns:a16="http://schemas.microsoft.com/office/drawing/2014/main" id="{E4382E23-5663-1127-89CE-B0FB34DD853E}"/>
                </a:ext>
              </a:extLst>
            </p:cNvPr>
            <p:cNvSpPr/>
            <p:nvPr/>
          </p:nvSpPr>
          <p:spPr>
            <a:xfrm>
              <a:off x="20330" y="20483"/>
              <a:ext cx="4858756" cy="375798"/>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R="0" lvl="0" algn="ctr" defTabSz="533400" eaLnBrk="1" fontAlgn="auto" latinLnBrk="0" hangingPunct="1">
                <a:lnSpc>
                  <a:spcPct val="90000"/>
                </a:lnSpc>
                <a:spcBef>
                  <a:spcPct val="0"/>
                </a:spcBef>
                <a:spcAft>
                  <a:spcPct val="35000"/>
                </a:spcAft>
                <a:buClrTx/>
                <a:buSzTx/>
                <a:buFontTx/>
                <a:tabLst/>
                <a:defRPr/>
              </a:pPr>
              <a:r>
                <a:rPr lang="fr-FR" sz="2400" b="1" i="1" dirty="0">
                  <a:solidFill>
                    <a:srgbClr val="0070C0"/>
                  </a:solidFill>
                  <a:latin typeface="Comic Sans MS" pitchFamily="66" charset="0"/>
                </a:rPr>
                <a:t>La vie du Club</a:t>
              </a:r>
              <a:endParaRPr lang="fr-FR" sz="2400" kern="1200" dirty="0">
                <a:solidFill>
                  <a:srgbClr val="0070C0"/>
                </a:solidFill>
              </a:endParaRPr>
            </a:p>
          </p:txBody>
        </p:sp>
      </p:grpSp>
      <p:pic>
        <p:nvPicPr>
          <p:cNvPr id="21" name="Picture 7"/>
          <p:cNvPicPr>
            <a:picLocks noChangeAspect="1" noChangeArrowheads="1"/>
          </p:cNvPicPr>
          <p:nvPr/>
        </p:nvPicPr>
        <p:blipFill>
          <a:blip r:embed="rId4"/>
          <a:srcRect/>
          <a:stretch>
            <a:fillRect/>
          </a:stretch>
        </p:blipFill>
        <p:spPr bwMode="auto">
          <a:xfrm>
            <a:off x="657083" y="8123053"/>
            <a:ext cx="1866057" cy="1273336"/>
          </a:xfrm>
          <a:prstGeom prst="rect">
            <a:avLst/>
          </a:prstGeom>
          <a:noFill/>
          <a:ln w="9525">
            <a:noFill/>
            <a:miter lim="800000"/>
            <a:headEnd/>
            <a:tailEnd/>
          </a:ln>
          <a:effectLst/>
        </p:spPr>
      </p:pic>
      <p:sp>
        <p:nvSpPr>
          <p:cNvPr id="24" name="Carré corné 34">
            <a:extLst>
              <a:ext uri="{FF2B5EF4-FFF2-40B4-BE49-F238E27FC236}">
                <a16:creationId xmlns:a16="http://schemas.microsoft.com/office/drawing/2014/main" id="{6C177C2D-8EC3-4498-976F-F0DDC553C0A5}"/>
              </a:ext>
            </a:extLst>
          </p:cNvPr>
          <p:cNvSpPr/>
          <p:nvPr/>
        </p:nvSpPr>
        <p:spPr>
          <a:xfrm rot="850335">
            <a:off x="522042" y="7545963"/>
            <a:ext cx="2156238" cy="661168"/>
          </a:xfrm>
          <a:prstGeom prst="horizontalScroll">
            <a:avLst>
              <a:gd name="adj" fmla="val 10163"/>
            </a:avLst>
          </a:prstGeom>
          <a:solidFill>
            <a:schemeClr val="accent5">
              <a:lumMod val="40000"/>
              <a:lumOff val="60000"/>
            </a:schemeClr>
          </a:solidFill>
          <a:ln>
            <a:solidFill>
              <a:srgbClr val="0070C0"/>
            </a:solidFill>
          </a:ln>
          <a:effectLst>
            <a:outerShdw blurRad="50800" dist="38100" dir="10800000" algn="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tIns="0" bIns="0" rtlCol="0" anchor="t" anchorCtr="0"/>
          <a:lstStyle/>
          <a:p>
            <a:pPr algn="ctr"/>
            <a:endParaRPr lang="fr-FR" sz="1200" b="1" u="sng" dirty="0">
              <a:latin typeface="Comic Sans MS" pitchFamily="66" charset="0"/>
            </a:endParaRPr>
          </a:p>
        </p:txBody>
      </p:sp>
      <p:sp>
        <p:nvSpPr>
          <p:cNvPr id="22" name="ZoneTexte 21"/>
          <p:cNvSpPr txBox="1"/>
          <p:nvPr/>
        </p:nvSpPr>
        <p:spPr>
          <a:xfrm rot="798961">
            <a:off x="494236" y="7673102"/>
            <a:ext cx="2179760" cy="430887"/>
          </a:xfrm>
          <a:prstGeom prst="rect">
            <a:avLst/>
          </a:prstGeom>
          <a:noFill/>
        </p:spPr>
        <p:txBody>
          <a:bodyPr wrap="square" rtlCol="0">
            <a:spAutoFit/>
          </a:bodyPr>
          <a:lstStyle/>
          <a:p>
            <a:pPr algn="ctr"/>
            <a:r>
              <a:rPr lang="fr-FR" sz="1100" dirty="0">
                <a:latin typeface="Comic Sans MS" pitchFamily="66" charset="0"/>
              </a:rPr>
              <a:t>Ah quelle belle Trombe </a:t>
            </a:r>
          </a:p>
          <a:p>
            <a:pPr algn="ctr"/>
            <a:r>
              <a:rPr lang="fr-FR" sz="1100" dirty="0">
                <a:latin typeface="Comic Sans MS" pitchFamily="66" charset="0"/>
              </a:rPr>
              <a:t>entre Belle-Ile et Quiberon</a:t>
            </a:r>
          </a:p>
        </p:txBody>
      </p:sp>
      <p:sp>
        <p:nvSpPr>
          <p:cNvPr id="26" name="Carré corné 34">
            <a:extLst>
              <a:ext uri="{FF2B5EF4-FFF2-40B4-BE49-F238E27FC236}">
                <a16:creationId xmlns:a16="http://schemas.microsoft.com/office/drawing/2014/main" id="{6C177C2D-8EC3-4498-976F-F0DDC553C0A5}"/>
              </a:ext>
            </a:extLst>
          </p:cNvPr>
          <p:cNvSpPr/>
          <p:nvPr/>
        </p:nvSpPr>
        <p:spPr>
          <a:xfrm>
            <a:off x="3249249" y="7104906"/>
            <a:ext cx="3582270" cy="854097"/>
          </a:xfrm>
          <a:prstGeom prst="horizontalScroll">
            <a:avLst>
              <a:gd name="adj" fmla="val 10163"/>
            </a:avLst>
          </a:prstGeom>
          <a:solidFill>
            <a:schemeClr val="accent5">
              <a:lumMod val="40000"/>
              <a:lumOff val="60000"/>
            </a:schemeClr>
          </a:solidFill>
          <a:ln>
            <a:solidFill>
              <a:srgbClr val="0070C0"/>
            </a:solidFill>
          </a:ln>
          <a:effectLst>
            <a:outerShdw blurRad="50800" dist="38100" dir="10800000" algn="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tIns="0" bIns="0" rtlCol="0" anchor="t" anchorCtr="0"/>
          <a:lstStyle/>
          <a:p>
            <a:pPr algn="ctr"/>
            <a:r>
              <a:rPr lang="fr-FR" sz="1100" dirty="0">
                <a:latin typeface="Comic Sans MS" pitchFamily="66" charset="0"/>
              </a:rPr>
              <a:t>Le Mercredi 18 septembre, la sortie adhérents sur le brick « PHOENIX » a été une belle réussite.</a:t>
            </a:r>
          </a:p>
          <a:p>
            <a:pPr algn="ctr"/>
            <a:r>
              <a:rPr lang="fr-FR" sz="1100" dirty="0">
                <a:latin typeface="Comic Sans MS" pitchFamily="66" charset="0"/>
              </a:rPr>
              <a:t>Quelques photos en témoignent</a:t>
            </a:r>
          </a:p>
          <a:p>
            <a:pPr algn="ctr"/>
            <a:endParaRPr lang="fr-FR" sz="1200" b="1" u="sng" dirty="0">
              <a:latin typeface="Comic Sans MS" pitchFamily="66" charset="0"/>
            </a:endParaRPr>
          </a:p>
        </p:txBody>
      </p:sp>
      <p:pic>
        <p:nvPicPr>
          <p:cNvPr id="1032" name="Picture 8" descr="F:\Pho1.jpg"/>
          <p:cNvPicPr>
            <a:picLocks noChangeAspect="1" noChangeArrowheads="1"/>
          </p:cNvPicPr>
          <p:nvPr/>
        </p:nvPicPr>
        <p:blipFill>
          <a:blip r:embed="rId5"/>
          <a:srcRect/>
          <a:stretch>
            <a:fillRect/>
          </a:stretch>
        </p:blipFill>
        <p:spPr bwMode="auto">
          <a:xfrm>
            <a:off x="3297016" y="8123053"/>
            <a:ext cx="1030116" cy="1372630"/>
          </a:xfrm>
          <a:prstGeom prst="rect">
            <a:avLst/>
          </a:prstGeom>
          <a:noFill/>
        </p:spPr>
      </p:pic>
      <p:pic>
        <p:nvPicPr>
          <p:cNvPr id="1033" name="Picture 9" descr="F:\Pho2.jpg"/>
          <p:cNvPicPr>
            <a:picLocks noChangeAspect="1" noChangeArrowheads="1"/>
          </p:cNvPicPr>
          <p:nvPr/>
        </p:nvPicPr>
        <p:blipFill>
          <a:blip r:embed="rId6"/>
          <a:srcRect/>
          <a:stretch>
            <a:fillRect/>
          </a:stretch>
        </p:blipFill>
        <p:spPr bwMode="auto">
          <a:xfrm>
            <a:off x="4597444" y="7988229"/>
            <a:ext cx="1219200" cy="1625600"/>
          </a:xfrm>
          <a:prstGeom prst="rect">
            <a:avLst/>
          </a:prstGeom>
          <a:noFill/>
        </p:spPr>
      </p:pic>
      <p:pic>
        <p:nvPicPr>
          <p:cNvPr id="1034" name="Picture 10" descr="F:\Pho3.jpg"/>
          <p:cNvPicPr>
            <a:picLocks noChangeAspect="1" noChangeArrowheads="1"/>
          </p:cNvPicPr>
          <p:nvPr/>
        </p:nvPicPr>
        <p:blipFill>
          <a:blip r:embed="rId7"/>
          <a:srcRect/>
          <a:stretch>
            <a:fillRect/>
          </a:stretch>
        </p:blipFill>
        <p:spPr bwMode="auto">
          <a:xfrm>
            <a:off x="5996632" y="8219517"/>
            <a:ext cx="882654" cy="1176872"/>
          </a:xfrm>
          <a:prstGeom prst="rect">
            <a:avLst/>
          </a:prstGeom>
          <a:noFill/>
        </p:spPr>
      </p:pic>
    </p:spTree>
    <p:extLst>
      <p:ext uri="{BB962C8B-B14F-4D97-AF65-F5344CB8AC3E}">
        <p14:creationId xmlns:p14="http://schemas.microsoft.com/office/powerpoint/2010/main" val="2167539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endParaRPr lang="fr-FR" dirty="0"/>
          </a:p>
        </p:txBody>
      </p:sp>
      <p:sp>
        <p:nvSpPr>
          <p:cNvPr id="3" name="Espace réservé du numéro de diapositive 2"/>
          <p:cNvSpPr>
            <a:spLocks noGrp="1"/>
          </p:cNvSpPr>
          <p:nvPr>
            <p:ph type="sldNum" sz="quarter" idx="12"/>
          </p:nvPr>
        </p:nvSpPr>
        <p:spPr/>
        <p:txBody>
          <a:bodyPr/>
          <a:lstStyle/>
          <a:p>
            <a:fld id="{AA425E13-50D9-5B42-8A58-2E075F11B4AE}" type="slidenum">
              <a:rPr lang="fr-FR" b="1" i="1" smtClean="0">
                <a:solidFill>
                  <a:schemeClr val="tx1"/>
                </a:solidFill>
              </a:rPr>
              <a:pPr/>
              <a:t>5</a:t>
            </a:fld>
            <a:endParaRPr lang="fr-FR" b="1" i="1" dirty="0">
              <a:solidFill>
                <a:schemeClr val="tx1"/>
              </a:solidFill>
            </a:endParaRPr>
          </a:p>
        </p:txBody>
      </p:sp>
      <p:pic>
        <p:nvPicPr>
          <p:cNvPr id="4" name="Image 3">
            <a:extLst>
              <a:ext uri="{FF2B5EF4-FFF2-40B4-BE49-F238E27FC236}">
                <a16:creationId xmlns:a16="http://schemas.microsoft.com/office/drawing/2014/main" id="{FD547BC1-D639-46F5-9CFA-FBD05E2A9273}"/>
              </a:ext>
            </a:extLst>
          </p:cNvPr>
          <p:cNvPicPr>
            <a:picLocks noChangeAspect="1"/>
          </p:cNvPicPr>
          <p:nvPr/>
        </p:nvPicPr>
        <p:blipFill>
          <a:blip r:embed="rId2"/>
          <a:stretch>
            <a:fillRect/>
          </a:stretch>
        </p:blipFill>
        <p:spPr>
          <a:xfrm>
            <a:off x="475011" y="6730691"/>
            <a:ext cx="3584302" cy="2688227"/>
          </a:xfrm>
          <a:prstGeom prst="rect">
            <a:avLst/>
          </a:prstGeom>
        </p:spPr>
      </p:pic>
      <p:sp>
        <p:nvSpPr>
          <p:cNvPr id="5" name="AutoShape 44"/>
          <p:cNvSpPr txBox="1">
            <a:spLocks noChangeArrowheads="1"/>
          </p:cNvSpPr>
          <p:nvPr/>
        </p:nvSpPr>
        <p:spPr bwMode="auto">
          <a:xfrm>
            <a:off x="4182687" y="6819815"/>
            <a:ext cx="2790264" cy="1614501"/>
          </a:xfrm>
          <a:prstGeom prst="bevel">
            <a:avLst>
              <a:gd name="adj" fmla="val 4460"/>
            </a:avLst>
          </a:prstGeom>
          <a:solidFill>
            <a:schemeClr val="bg1">
              <a:lumMod val="40000"/>
              <a:lumOff val="60000"/>
            </a:schemeClr>
          </a:solidFill>
          <a:ln w="12700">
            <a:solidFill>
              <a:schemeClr val="bg1">
                <a:lumMod val="75000"/>
              </a:schemeClr>
            </a:solidFill>
            <a:miter lim="800000"/>
            <a:headEnd/>
            <a:tailEnd/>
          </a:ln>
          <a:effectLst>
            <a:outerShdw dist="28398" dir="3806097" algn="ctr" rotWithShape="0">
              <a:srgbClr val="6E6E6E">
                <a:alpha val="74997"/>
              </a:srgbClr>
            </a:outerShdw>
          </a:effectLst>
        </p:spPr>
        <p:txBody>
          <a:bodyPr vert="horz" wrap="square" lIns="91440" tIns="45720" rIns="91440" bIns="45720" numCol="1" rtlCol="0" anchor="t" anchorCtr="0" compatLnSpc="1">
            <a:prstTxWarp prst="textNoShape">
              <a:avLst/>
            </a:prstTxWarp>
            <a:normAutofit fontScale="92500"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ja-JP" sz="1000" b="0" i="1" u="none" strike="noStrike" kern="1200" cap="none" spc="0" normalizeH="0" baseline="0" noProof="0" dirty="0">
                <a:ln>
                  <a:noFill/>
                </a:ln>
                <a:solidFill>
                  <a:srgbClr val="002060"/>
                </a:solidFill>
                <a:effectLst/>
                <a:uLnTx/>
                <a:uFillTx/>
                <a:latin typeface="Comic Sans MS" pitchFamily="66" charset="0"/>
                <a:ea typeface="+mn-ea"/>
                <a:cs typeface="Arial" pitchFamily="34" charset="0"/>
              </a:rPr>
              <a:t>Vous voulez nous rejoindre pour participer aux organisations des régates ou faire adhérer vos proches ou vos amis, alors n’hésitez plus et contactez nous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altLang="ja-JP" sz="1000" b="0" i="1" u="none" strike="noStrike" kern="1200" cap="none" spc="0" normalizeH="0" baseline="0" noProof="0" dirty="0">
              <a:ln>
                <a:noFill/>
              </a:ln>
              <a:solidFill>
                <a:srgbClr val="002060"/>
              </a:solidFill>
              <a:effectLst/>
              <a:uLnTx/>
              <a:uFillTx/>
              <a:latin typeface="Comic Sans MS" pitchFamily="66" charset="0"/>
              <a:ea typeface="+mn-ea"/>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ja-JP" sz="1000" b="1" i="1" u="none" strike="noStrike" kern="1200" cap="none" spc="0" normalizeH="0" baseline="0" noProof="0" dirty="0">
                <a:ln>
                  <a:noFill/>
                </a:ln>
                <a:solidFill>
                  <a:srgbClr val="002060"/>
                </a:solidFill>
                <a:effectLst/>
                <a:uLnTx/>
                <a:uFillTx/>
                <a:latin typeface="Comic Sans MS" pitchFamily="66" charset="0"/>
                <a:ea typeface="+mn-ea"/>
                <a:cs typeface="Arial" pitchFamily="34" charset="0"/>
              </a:rPr>
              <a:t>YACHT CLUB DE QUIBERON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ja-JP" sz="1000" b="1" i="1" u="none" strike="noStrike" kern="1200" cap="none" spc="0" normalizeH="0" baseline="0" noProof="0" dirty="0">
                <a:ln>
                  <a:noFill/>
                </a:ln>
                <a:solidFill>
                  <a:srgbClr val="002060"/>
                </a:solidFill>
                <a:effectLst/>
                <a:uLnTx/>
                <a:uFillTx/>
                <a:latin typeface="Comic Sans MS" pitchFamily="66" charset="0"/>
                <a:ea typeface="+mn-ea"/>
                <a:cs typeface="Arial" pitchFamily="34" charset="0"/>
              </a:rPr>
              <a:t>Email : </a:t>
            </a:r>
            <a:r>
              <a:rPr kumimoji="0" lang="fr-FR" altLang="ja-JP" sz="1000" b="1" i="1" u="none" strike="noStrike" kern="1200" cap="none" spc="0" normalizeH="0" baseline="0" noProof="0" dirty="0">
                <a:solidFill>
                  <a:srgbClr val="000000"/>
                </a:solidFill>
                <a:effectLst/>
                <a:uLnTx/>
                <a:uFillTx/>
                <a:latin typeface="Comic Sans MS" pitchFamily="66" charset="0"/>
                <a:ea typeface="+mn-ea"/>
                <a:cs typeface="Arial" pitchFamily="34" charset="0"/>
                <a:hlinkClick r:id="rId3"/>
              </a:rPr>
              <a:t>ycquiberon@orange.fr</a:t>
            </a:r>
            <a:endParaRPr kumimoji="0" lang="fr-FR" altLang="ja-JP" sz="1000" b="1" i="1" u="none" strike="noStrike" kern="1200" cap="none" spc="0" normalizeH="0" baseline="0" noProof="0" dirty="0">
              <a:solidFill>
                <a:srgbClr val="000000"/>
              </a:solidFill>
              <a:effectLst/>
              <a:uLnTx/>
              <a:uFillTx/>
              <a:latin typeface="Comic Sans MS" pitchFamily="66" charset="0"/>
              <a:ea typeface="+mn-ea"/>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ja-JP" sz="1000" b="1" i="1" u="none" strike="noStrike" kern="1200" cap="none" spc="0" normalizeH="0" baseline="0" noProof="0" dirty="0">
                <a:ln>
                  <a:noFill/>
                </a:ln>
                <a:solidFill>
                  <a:srgbClr val="002060"/>
                </a:solidFill>
                <a:effectLst/>
                <a:uLnTx/>
                <a:uFillTx/>
                <a:latin typeface="Comic Sans MS" pitchFamily="66" charset="0"/>
                <a:ea typeface="+mn-ea"/>
                <a:cs typeface="Arial" pitchFamily="34" charset="0"/>
              </a:rPr>
              <a:t>Site internet : </a:t>
            </a:r>
            <a:r>
              <a:rPr kumimoji="0" lang="fr-FR" altLang="ja-JP" sz="1000" b="1" i="1" u="none" strike="noStrike" kern="1200" cap="none" spc="0" normalizeH="0" baseline="0" noProof="0" dirty="0">
                <a:ln>
                  <a:noFill/>
                </a:ln>
                <a:solidFill>
                  <a:srgbClr val="FF0000"/>
                </a:solidFill>
                <a:effectLst/>
                <a:uLnTx/>
                <a:uFillTx/>
                <a:latin typeface="Comic Sans MS" pitchFamily="66" charset="0"/>
                <a:ea typeface="+mn-ea"/>
                <a:cs typeface="Arial" pitchFamily="34" charset="0"/>
                <a:hlinkClick r:id="rId4"/>
              </a:rPr>
              <a:t>www.ycquiberon.com</a:t>
            </a:r>
            <a:endParaRPr kumimoji="0" lang="fr-FR" altLang="ja-JP" sz="1000" b="1" i="1" u="none" strike="noStrike" kern="1200" cap="none" spc="0" normalizeH="0" baseline="0" noProof="0" dirty="0">
              <a:ln>
                <a:noFill/>
              </a:ln>
              <a:solidFill>
                <a:srgbClr val="FF0000"/>
              </a:solidFill>
              <a:effectLst/>
              <a:uLnTx/>
              <a:uFillTx/>
              <a:latin typeface="Comic Sans MS" pitchFamily="66" charset="0"/>
              <a:ea typeface="+mn-ea"/>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altLang="ja-JP" sz="1000" b="1" i="1" u="none" strike="noStrike" kern="1200" cap="none" spc="0" normalizeH="0" baseline="0" noProof="0" dirty="0">
              <a:ln>
                <a:noFill/>
              </a:ln>
              <a:solidFill>
                <a:srgbClr val="002060"/>
              </a:solidFill>
              <a:effectLst/>
              <a:uLnTx/>
              <a:uFillTx/>
              <a:latin typeface="Comic Sans MS" pitchFamily="66" charset="0"/>
              <a:ea typeface="+mn-ea"/>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defRPr/>
            </a:pPr>
            <a:r>
              <a:rPr kumimoji="0" lang="fr-FR" sz="1000" b="1" i="1" u="none" strike="noStrike" kern="1200" cap="none" spc="0" normalizeH="0" baseline="0" noProof="0" dirty="0">
                <a:ln>
                  <a:noFill/>
                </a:ln>
                <a:solidFill>
                  <a:srgbClr val="002060"/>
                </a:solidFill>
                <a:effectLst/>
                <a:uLnTx/>
                <a:uFillTx/>
                <a:latin typeface="Comic Sans MS" pitchFamily="66" charset="0"/>
                <a:ea typeface="+mn-ea"/>
                <a:cs typeface="Arial" pitchFamily="34" charset="0"/>
              </a:rPr>
              <a:t>Nous serons heureux de vous y accueillir dans une excellente ambiance.</a:t>
            </a:r>
            <a:endParaRPr kumimoji="0" lang="fr-FR" sz="18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6" name="ZoneTexte 5"/>
          <p:cNvSpPr txBox="1"/>
          <p:nvPr/>
        </p:nvSpPr>
        <p:spPr>
          <a:xfrm>
            <a:off x="4456988" y="8656774"/>
            <a:ext cx="2077630" cy="707886"/>
          </a:xfrm>
          <a:prstGeom prst="rect">
            <a:avLst/>
          </a:prstGeom>
          <a:noFill/>
          <a:ln w="3175">
            <a:solidFill>
              <a:schemeClr val="tx1"/>
            </a:solidFill>
          </a:ln>
          <a:effectLst>
            <a:outerShdw blurRad="50800" dist="38100" algn="l" rotWithShape="0">
              <a:prstClr val="black">
                <a:alpha val="40000"/>
              </a:prstClr>
            </a:outerShdw>
          </a:effectLst>
        </p:spPr>
        <p:txBody>
          <a:bodyPr wrap="square" rtlCol="0">
            <a:spAutoFit/>
          </a:bodyPr>
          <a:lstStyle/>
          <a:p>
            <a:pPr algn="ctr"/>
            <a:r>
              <a:rPr lang="fr-FR" sz="800" dirty="0">
                <a:latin typeface="Comic Sans MS" pitchFamily="66" charset="0"/>
              </a:rPr>
              <a:t>TNEWS </a:t>
            </a:r>
          </a:p>
          <a:p>
            <a:r>
              <a:rPr lang="fr-FR" sz="800" u="sng" dirty="0">
                <a:latin typeface="Comic Sans MS" pitchFamily="66" charset="0"/>
              </a:rPr>
              <a:t>Directeur de Publication :</a:t>
            </a:r>
            <a:r>
              <a:rPr lang="fr-FR" sz="800" dirty="0">
                <a:latin typeface="Comic Sans MS" pitchFamily="66" charset="0"/>
              </a:rPr>
              <a:t> Didier RIOU</a:t>
            </a:r>
          </a:p>
          <a:p>
            <a:r>
              <a:rPr lang="fr-FR" sz="800" u="sng" dirty="0">
                <a:latin typeface="Comic Sans MS" pitchFamily="66" charset="0"/>
              </a:rPr>
              <a:t>Comité de rédaction </a:t>
            </a:r>
            <a:r>
              <a:rPr lang="fr-FR" sz="800" dirty="0">
                <a:latin typeface="Comic Sans MS" pitchFamily="66" charset="0"/>
              </a:rPr>
              <a:t>: Nathalie RIOU, Patricia LE LANN, Patrick DESROCHE, Pascal LE LANN.</a:t>
            </a:r>
          </a:p>
        </p:txBody>
      </p:sp>
      <p:cxnSp>
        <p:nvCxnSpPr>
          <p:cNvPr id="8" name="Connecteur droit 7"/>
          <p:cNvCxnSpPr/>
          <p:nvPr/>
        </p:nvCxnSpPr>
        <p:spPr>
          <a:xfrm>
            <a:off x="475011" y="6620255"/>
            <a:ext cx="6365844" cy="1"/>
          </a:xfrm>
          <a:prstGeom prst="line">
            <a:avLst/>
          </a:prstGeom>
        </p:spPr>
        <p:style>
          <a:lnRef idx="2">
            <a:schemeClr val="accent1"/>
          </a:lnRef>
          <a:fillRef idx="0">
            <a:schemeClr val="accent1"/>
          </a:fillRef>
          <a:effectRef idx="1">
            <a:schemeClr val="accent1"/>
          </a:effectRef>
          <a:fontRef idx="minor">
            <a:schemeClr val="tx1"/>
          </a:fontRef>
        </p:style>
      </p:cxnSp>
      <p:sp>
        <p:nvSpPr>
          <p:cNvPr id="9" name="ZoneTexte 8"/>
          <p:cNvSpPr txBox="1"/>
          <p:nvPr/>
        </p:nvSpPr>
        <p:spPr>
          <a:xfrm>
            <a:off x="932485" y="6254307"/>
            <a:ext cx="2541319" cy="253916"/>
          </a:xfrm>
          <a:prstGeom prst="rect">
            <a:avLst/>
          </a:prstGeom>
          <a:noFill/>
        </p:spPr>
        <p:txBody>
          <a:bodyPr wrap="square" rtlCol="0">
            <a:spAutoFit/>
          </a:bodyPr>
          <a:lstStyle/>
          <a:p>
            <a:pPr algn="ctr"/>
            <a:r>
              <a:rPr lang="fr-FR" sz="1000" i="1" dirty="0">
                <a:solidFill>
                  <a:srgbClr val="000000"/>
                </a:solidFill>
                <a:latin typeface="Comic Sans MS" pitchFamily="66" charset="0"/>
              </a:rPr>
              <a:t>Réponses dans le prochain TNEWS</a:t>
            </a:r>
          </a:p>
        </p:txBody>
      </p:sp>
      <p:pic>
        <p:nvPicPr>
          <p:cNvPr id="13" name="Image 12"/>
          <p:cNvPicPr/>
          <p:nvPr/>
        </p:nvPicPr>
        <p:blipFill rotWithShape="1">
          <a:blip r:embed="rId5">
            <a:alphaModFix amt="97000"/>
            <a:extLst>
              <a:ext uri="{28A0092B-C50C-407E-A947-70E740481C1C}">
                <a14:useLocalDpi xmlns:a14="http://schemas.microsoft.com/office/drawing/2010/main" val="0"/>
              </a:ext>
            </a:extLst>
          </a:blip>
          <a:srcRect b="55471"/>
          <a:stretch/>
        </p:blipFill>
        <p:spPr bwMode="auto">
          <a:xfrm>
            <a:off x="6419939" y="457721"/>
            <a:ext cx="406778" cy="29584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53640926-AAD7-44d8-BBD7-CCE9431645EC}">
              <a14:shadowObscured xmlns:a14="http://schemas.microsoft.com/office/drawing/2010/main" xmlns=""/>
            </a:ext>
          </a:extLst>
        </p:spPr>
      </p:pic>
      <p:sp>
        <p:nvSpPr>
          <p:cNvPr id="18" name="ZoneTexte 17"/>
          <p:cNvSpPr txBox="1"/>
          <p:nvPr/>
        </p:nvSpPr>
        <p:spPr>
          <a:xfrm>
            <a:off x="833932" y="1371686"/>
            <a:ext cx="2009191" cy="369332"/>
          </a:xfrm>
          <a:prstGeom prst="rect">
            <a:avLst/>
          </a:prstGeom>
          <a:noFill/>
          <a:ln>
            <a:solidFill>
              <a:srgbClr val="FF0000"/>
            </a:solidFill>
          </a:ln>
        </p:spPr>
        <p:txBody>
          <a:bodyPr wrap="square" rtlCol="0">
            <a:spAutoFit/>
          </a:bodyPr>
          <a:lstStyle/>
          <a:p>
            <a:pPr algn="ctr"/>
            <a:r>
              <a:rPr lang="fr-FR" b="1" dirty="0">
                <a:solidFill>
                  <a:srgbClr val="FF0000"/>
                </a:solidFill>
                <a:latin typeface="Comic Sans MS" pitchFamily="66" charset="0"/>
              </a:rPr>
              <a:t>Caps du Monde</a:t>
            </a:r>
          </a:p>
        </p:txBody>
      </p:sp>
      <p:sp>
        <p:nvSpPr>
          <p:cNvPr id="7" name="ZoneTexte 6"/>
          <p:cNvSpPr txBox="1"/>
          <p:nvPr/>
        </p:nvSpPr>
        <p:spPr>
          <a:xfrm>
            <a:off x="5194926" y="5400227"/>
            <a:ext cx="1645929" cy="1107996"/>
          </a:xfrm>
          <a:prstGeom prst="rect">
            <a:avLst/>
          </a:prstGeom>
          <a:noFill/>
          <a:ln w="3175">
            <a:solidFill>
              <a:srgbClr val="000000"/>
            </a:solidFill>
          </a:ln>
        </p:spPr>
        <p:txBody>
          <a:bodyPr wrap="square" rtlCol="0">
            <a:spAutoFit/>
          </a:bodyPr>
          <a:lstStyle/>
          <a:p>
            <a:r>
              <a:rPr lang="fr-FR" sz="600" i="1" dirty="0">
                <a:solidFill>
                  <a:srgbClr val="000000"/>
                </a:solidFill>
                <a:latin typeface="Comic Sans MS" pitchFamily="66" charset="0"/>
              </a:rPr>
              <a:t>Réponses à la grille de TNEWS11 (les définitions 7 et 10  sont à intervertir)</a:t>
            </a:r>
          </a:p>
          <a:p>
            <a:endParaRPr lang="fr-FR" sz="600" i="1" dirty="0">
              <a:solidFill>
                <a:srgbClr val="000000"/>
              </a:solidFill>
              <a:latin typeface="Comic Sans MS" pitchFamily="66" charset="0"/>
            </a:endParaRPr>
          </a:p>
          <a:p>
            <a:r>
              <a:rPr lang="fr-FR" sz="600" dirty="0">
                <a:solidFill>
                  <a:srgbClr val="000000"/>
                </a:solidFill>
                <a:latin typeface="Comic Sans MS" pitchFamily="66" charset="0"/>
              </a:rPr>
              <a:t>4- Galerne	1-Foehn</a:t>
            </a:r>
          </a:p>
          <a:p>
            <a:r>
              <a:rPr lang="fr-FR" sz="600" dirty="0">
                <a:solidFill>
                  <a:srgbClr val="000000"/>
                </a:solidFill>
                <a:latin typeface="Comic Sans MS" pitchFamily="66" charset="0"/>
              </a:rPr>
              <a:t>7- Autan	2- Levant</a:t>
            </a:r>
          </a:p>
          <a:p>
            <a:r>
              <a:rPr lang="fr-FR" sz="600" dirty="0">
                <a:solidFill>
                  <a:srgbClr val="000000"/>
                </a:solidFill>
                <a:latin typeface="Comic Sans MS" pitchFamily="66" charset="0"/>
              </a:rPr>
              <a:t>8- Suroit	3- Cers</a:t>
            </a:r>
          </a:p>
          <a:p>
            <a:r>
              <a:rPr lang="fr-FR" sz="600" dirty="0">
                <a:solidFill>
                  <a:srgbClr val="000000"/>
                </a:solidFill>
                <a:latin typeface="Comic Sans MS" pitchFamily="66" charset="0"/>
              </a:rPr>
              <a:t>10- Alizé	5- Aquilon</a:t>
            </a:r>
          </a:p>
          <a:p>
            <a:r>
              <a:rPr lang="fr-FR" sz="600" dirty="0">
                <a:solidFill>
                  <a:srgbClr val="000000"/>
                </a:solidFill>
                <a:latin typeface="Comic Sans MS" pitchFamily="66" charset="0"/>
              </a:rPr>
              <a:t>12 –Tramontane	6- Suet</a:t>
            </a:r>
          </a:p>
          <a:p>
            <a:r>
              <a:rPr lang="fr-FR" sz="600" dirty="0">
                <a:solidFill>
                  <a:srgbClr val="000000"/>
                </a:solidFill>
                <a:latin typeface="Comic Sans MS" pitchFamily="66" charset="0"/>
              </a:rPr>
              <a:t>13- Migiorn	9- Sirocco</a:t>
            </a:r>
          </a:p>
          <a:p>
            <a:r>
              <a:rPr lang="fr-FR" sz="600" dirty="0">
                <a:solidFill>
                  <a:srgbClr val="000000"/>
                </a:solidFill>
                <a:latin typeface="Comic Sans MS" pitchFamily="66" charset="0"/>
              </a:rPr>
              <a:t>15- Nordet	11- Etesien</a:t>
            </a:r>
          </a:p>
          <a:p>
            <a:r>
              <a:rPr lang="fr-FR" sz="600" dirty="0">
                <a:solidFill>
                  <a:srgbClr val="000000"/>
                </a:solidFill>
                <a:latin typeface="Comic Sans MS" pitchFamily="66" charset="0"/>
              </a:rPr>
              <a:t>	14- Zephyr</a:t>
            </a:r>
            <a:endParaRPr lang="fr-FR" sz="1050" dirty="0"/>
          </a:p>
        </p:txBody>
      </p:sp>
      <p:pic>
        <p:nvPicPr>
          <p:cNvPr id="16" name="Picture 2"/>
          <p:cNvPicPr>
            <a:picLocks noChangeAspect="1" noChangeArrowheads="1"/>
          </p:cNvPicPr>
          <p:nvPr/>
        </p:nvPicPr>
        <p:blipFill>
          <a:blip r:embed="rId6"/>
          <a:srcRect/>
          <a:stretch>
            <a:fillRect/>
          </a:stretch>
        </p:blipFill>
        <p:spPr bwMode="auto">
          <a:xfrm>
            <a:off x="3001117" y="789515"/>
            <a:ext cx="4142176" cy="4371448"/>
          </a:xfrm>
          <a:prstGeom prst="rect">
            <a:avLst/>
          </a:prstGeom>
          <a:noFill/>
          <a:ln w="9525">
            <a:noFill/>
            <a:miter lim="800000"/>
            <a:headEnd/>
            <a:tailEnd/>
          </a:ln>
          <a:effectLst/>
        </p:spPr>
      </p:pic>
      <p:pic>
        <p:nvPicPr>
          <p:cNvPr id="1027" name="Picture 3"/>
          <p:cNvPicPr>
            <a:picLocks noChangeAspect="1" noChangeArrowheads="1"/>
          </p:cNvPicPr>
          <p:nvPr/>
        </p:nvPicPr>
        <p:blipFill>
          <a:blip r:embed="rId7"/>
          <a:srcRect/>
          <a:stretch>
            <a:fillRect/>
          </a:stretch>
        </p:blipFill>
        <p:spPr bwMode="auto">
          <a:xfrm>
            <a:off x="153041" y="2025433"/>
            <a:ext cx="2848076" cy="1738528"/>
          </a:xfrm>
          <a:prstGeom prst="rect">
            <a:avLst/>
          </a:prstGeom>
          <a:noFill/>
          <a:ln w="9525">
            <a:noFill/>
            <a:miter lim="800000"/>
            <a:headEnd/>
            <a:tailEnd/>
          </a:ln>
          <a:effectLst/>
        </p:spPr>
      </p:pic>
      <p:pic>
        <p:nvPicPr>
          <p:cNvPr id="17" name="Picture 4"/>
          <p:cNvPicPr>
            <a:picLocks noChangeAspect="1" noChangeArrowheads="1"/>
          </p:cNvPicPr>
          <p:nvPr/>
        </p:nvPicPr>
        <p:blipFill>
          <a:blip r:embed="rId8"/>
          <a:srcRect/>
          <a:stretch>
            <a:fillRect/>
          </a:stretch>
        </p:blipFill>
        <p:spPr bwMode="auto">
          <a:xfrm>
            <a:off x="932485" y="4249439"/>
            <a:ext cx="2736463" cy="1558830"/>
          </a:xfrm>
          <a:prstGeom prst="rect">
            <a:avLst/>
          </a:prstGeom>
          <a:noFill/>
          <a:ln w="9525">
            <a:noFill/>
            <a:miter lim="800000"/>
            <a:headEnd/>
            <a:tailEnd/>
          </a:ln>
          <a:effectLst/>
        </p:spPr>
      </p:pic>
      <p:grpSp>
        <p:nvGrpSpPr>
          <p:cNvPr id="19" name="Groupe 5">
            <a:extLst>
              <a:ext uri="{FF2B5EF4-FFF2-40B4-BE49-F238E27FC236}">
                <a16:creationId xmlns:a16="http://schemas.microsoft.com/office/drawing/2014/main" id="{84164B45-42B0-9675-A3ED-C70D31542783}"/>
              </a:ext>
            </a:extLst>
          </p:cNvPr>
          <p:cNvGrpSpPr/>
          <p:nvPr/>
        </p:nvGrpSpPr>
        <p:grpSpPr>
          <a:xfrm>
            <a:off x="1020577" y="334440"/>
            <a:ext cx="3645091" cy="544049"/>
            <a:chOff x="0" y="153"/>
            <a:chExt cx="5175514" cy="416458"/>
          </a:xfrm>
          <a:solidFill>
            <a:schemeClr val="accent2"/>
          </a:solidFill>
          <a:scene3d>
            <a:camera prst="orthographicFront"/>
            <a:lightRig rig="flat" dir="t"/>
          </a:scene3d>
        </p:grpSpPr>
        <p:sp>
          <p:nvSpPr>
            <p:cNvPr id="20" name="Rectangle à coins arrondis 23">
              <a:extLst>
                <a:ext uri="{FF2B5EF4-FFF2-40B4-BE49-F238E27FC236}">
                  <a16:creationId xmlns:a16="http://schemas.microsoft.com/office/drawing/2014/main" id="{7CA1A556-810F-CF40-5190-AB83E9347A91}"/>
                </a:ext>
              </a:extLst>
            </p:cNvPr>
            <p:cNvSpPr/>
            <p:nvPr/>
          </p:nvSpPr>
          <p:spPr>
            <a:xfrm>
              <a:off x="0" y="153"/>
              <a:ext cx="5175514" cy="416458"/>
            </a:xfrm>
            <a:prstGeom prst="roundRect">
              <a:avLst/>
            </a:prstGeom>
            <a:grpFill/>
            <a:sp3d prstMaterial="plastic">
              <a:bevelT w="120900" h="88900"/>
              <a:bevelB w="88900" h="31750" prst="angle"/>
            </a:sp3d>
          </p:spPr>
          <p:style>
            <a:lnRef idx="0">
              <a:schemeClr val="lt2">
                <a:hueOff val="0"/>
                <a:satOff val="0"/>
                <a:lumOff val="0"/>
                <a:alphaOff val="0"/>
              </a:schemeClr>
            </a:lnRef>
            <a:fillRef idx="3">
              <a:schemeClr val="dk2">
                <a:hueOff val="0"/>
                <a:satOff val="0"/>
                <a:lumOff val="0"/>
                <a:alphaOff val="0"/>
              </a:schemeClr>
            </a:fillRef>
            <a:effectRef idx="2">
              <a:schemeClr val="dk2">
                <a:hueOff val="0"/>
                <a:satOff val="0"/>
                <a:lumOff val="0"/>
                <a:alphaOff val="0"/>
              </a:schemeClr>
            </a:effectRef>
            <a:fontRef idx="minor">
              <a:schemeClr val="lt1"/>
            </a:fontRef>
          </p:style>
        </p:sp>
        <p:sp>
          <p:nvSpPr>
            <p:cNvPr id="21" name="Rectangle 20">
              <a:extLst>
                <a:ext uri="{FF2B5EF4-FFF2-40B4-BE49-F238E27FC236}">
                  <a16:creationId xmlns:a16="http://schemas.microsoft.com/office/drawing/2014/main" id="{E4382E23-5663-1127-89CE-B0FB34DD853E}"/>
                </a:ext>
              </a:extLst>
            </p:cNvPr>
            <p:cNvSpPr/>
            <p:nvPr/>
          </p:nvSpPr>
          <p:spPr>
            <a:xfrm>
              <a:off x="20330" y="20483"/>
              <a:ext cx="4858756" cy="375798"/>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R="0" lvl="0" algn="ctr" defTabSz="533400" eaLnBrk="1" fontAlgn="auto" latinLnBrk="0" hangingPunct="1">
                <a:lnSpc>
                  <a:spcPct val="90000"/>
                </a:lnSpc>
                <a:spcBef>
                  <a:spcPct val="0"/>
                </a:spcBef>
                <a:spcAft>
                  <a:spcPct val="35000"/>
                </a:spcAft>
                <a:buClrTx/>
                <a:buSzTx/>
                <a:buFontTx/>
                <a:tabLst/>
                <a:defRPr/>
              </a:pPr>
              <a:r>
                <a:rPr lang="fr-FR" sz="2400" b="1" i="1" dirty="0">
                  <a:solidFill>
                    <a:srgbClr val="0070C0"/>
                  </a:solidFill>
                  <a:latin typeface="Comic Sans MS" pitchFamily="66" charset="0"/>
                </a:rPr>
                <a:t>Détente</a:t>
              </a:r>
              <a:endParaRPr lang="fr-FR" sz="2400" kern="1200" dirty="0">
                <a:solidFill>
                  <a:srgbClr val="0070C0"/>
                </a:solidFill>
              </a:endParaRPr>
            </a:p>
          </p:txBody>
        </p:sp>
      </p:grpSp>
    </p:spTree>
    <p:extLst>
      <p:ext uri="{BB962C8B-B14F-4D97-AF65-F5344CB8AC3E}">
        <p14:creationId xmlns:p14="http://schemas.microsoft.com/office/powerpoint/2010/main" val="40239339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Nuances de gris">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7552</TotalTime>
  <Words>1169</Words>
  <Application>Microsoft Office PowerPoint</Application>
  <PresentationFormat>Personnalisé</PresentationFormat>
  <Paragraphs>96</Paragraphs>
  <Slides>5</Slides>
  <Notes>1</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5</vt:i4>
      </vt:variant>
    </vt:vector>
  </HeadingPairs>
  <TitlesOfParts>
    <vt:vector size="12" baseType="lpstr">
      <vt:lpstr>Arial</vt:lpstr>
      <vt:lpstr>Calibri</vt:lpstr>
      <vt:lpstr>Comic Sans MS</vt:lpstr>
      <vt:lpstr>Gill Sans MT</vt:lpstr>
      <vt:lpstr>Verdana</vt:lpstr>
      <vt:lpstr>Wingdings 2</vt:lpstr>
      <vt:lpstr>Solstice</vt:lpstr>
      <vt:lpstr>Présentation PowerPoint</vt:lpstr>
      <vt:lpstr>Présentation PowerPoint</vt:lpstr>
      <vt:lpstr>Présentation PowerPoint</vt:lpstr>
      <vt:lpstr>Présentation PowerPoint</vt:lpstr>
      <vt:lpstr>Présentation PowerPoint</vt:lpstr>
    </vt:vector>
  </TitlesOfParts>
  <Company>Personnel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Pascal LE LANN</dc:creator>
  <cp:lastModifiedBy>ycq yacht club quiberon</cp:lastModifiedBy>
  <cp:revision>527</cp:revision>
  <cp:lastPrinted>2023-07-10T14:45:18Z</cp:lastPrinted>
  <dcterms:created xsi:type="dcterms:W3CDTF">2022-05-24T08:57:02Z</dcterms:created>
  <dcterms:modified xsi:type="dcterms:W3CDTF">2024-10-04T18:18:53Z</dcterms:modified>
</cp:coreProperties>
</file>